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6858000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>
      <p:cViewPr varScale="1">
        <p:scale>
          <a:sx n="117" d="100"/>
          <a:sy n="117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14/10/2022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509121"/>
            <a:ext cx="5364733" cy="193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x-none" sz="2000" b="1" dirty="0">
                <a:latin typeface="Arial Narrow" panose="020B0606020202030204" pitchFamily="34" charset="0"/>
              </a:rPr>
              <a:t>INFORME </a:t>
            </a:r>
            <a:r>
              <a:rPr lang="es-CO" sz="2000" b="1" dirty="0" smtClean="0">
                <a:latin typeface="Arial Narrow" panose="020B0606020202030204" pitchFamily="34" charset="0"/>
              </a:rPr>
              <a:t>III </a:t>
            </a:r>
            <a:r>
              <a:rPr lang="x-none" sz="2000" b="1" dirty="0">
                <a:latin typeface="Arial Narrow" panose="020B0606020202030204" pitchFamily="34" charset="0"/>
              </a:rPr>
              <a:t>TRIMESTRE 202</a:t>
            </a:r>
            <a:r>
              <a:rPr lang="es-CO" sz="2000" b="1" dirty="0">
                <a:latin typeface="Arial Narrow" panose="020B0606020202030204" pitchFamily="34" charset="0"/>
              </a:rPr>
              <a:t>2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r>
              <a:rPr lang="es-ES" sz="2000" b="1" dirty="0">
                <a:latin typeface="Arial Narrow" panose="020B0606020202030204" pitchFamily="34" charset="0"/>
              </a:rPr>
              <a:t>EJECUCI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 DE LOS PROYECTOS DE INVERSI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CO" sz="2000" b="1" dirty="0">
                <a:latin typeface="Arial Narrow" panose="020B0606020202030204" pitchFamily="34" charset="0"/>
              </a:rPr>
              <a:t>30</a:t>
            </a:r>
            <a:r>
              <a:rPr lang="x-none" sz="2000" b="1" dirty="0">
                <a:latin typeface="Arial Narrow" panose="020B0606020202030204" pitchFamily="34" charset="0"/>
              </a:rPr>
              <a:t>/</a:t>
            </a:r>
            <a:r>
              <a:rPr lang="es-CO" sz="2000" b="1" dirty="0" smtClean="0">
                <a:latin typeface="Arial Narrow" panose="020B0606020202030204" pitchFamily="34" charset="0"/>
              </a:rPr>
              <a:t>09/</a:t>
            </a:r>
            <a:r>
              <a:rPr lang="x-none" sz="2000" b="1" dirty="0">
                <a:latin typeface="Arial Narrow" panose="020B0606020202030204" pitchFamily="34" charset="0"/>
              </a:rPr>
              <a:t>20</a:t>
            </a:r>
            <a:r>
              <a:rPr lang="es-CO" sz="2000" b="1" dirty="0">
                <a:latin typeface="Arial Narrow" panose="020B0606020202030204" pitchFamily="34" charset="0"/>
              </a:rPr>
              <a:t>22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endParaRPr lang="x-none" sz="2600" b="1" dirty="0">
              <a:latin typeface="Arial Narrow" panose="020B0606020202030204" pitchFamily="34" charset="0"/>
            </a:endParaRPr>
          </a:p>
          <a:p>
            <a:pPr algn="r"/>
            <a:r>
              <a:rPr lang="x-none" sz="800" b="1" dirty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x-none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000" dirty="0">
                <a:solidFill>
                  <a:schemeClr val="bg1"/>
                </a:solidFill>
              </a:rPr>
              <a:t>Elaboró: 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523924" y="5805264"/>
            <a:ext cx="6480719" cy="27743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Total </a:t>
            </a:r>
            <a:r>
              <a:rPr lang="x-none" sz="1200" b="1" dirty="0">
                <a:solidFill>
                  <a:schemeClr val="bg1"/>
                </a:solidFill>
              </a:rPr>
              <a:t>Presupuesto de </a:t>
            </a:r>
            <a:r>
              <a:rPr lang="es-ES" sz="1200" b="1" dirty="0">
                <a:solidFill>
                  <a:schemeClr val="bg1"/>
                </a:solidFill>
              </a:rPr>
              <a:t>Inversión</a:t>
            </a:r>
            <a:r>
              <a:rPr lang="x-none" sz="1200" b="1" dirty="0">
                <a:solidFill>
                  <a:schemeClr val="bg1"/>
                </a:solidFill>
              </a:rPr>
              <a:t>:</a:t>
            </a:r>
            <a:r>
              <a:rPr lang="es-ES" sz="1200" b="1" dirty="0">
                <a:solidFill>
                  <a:schemeClr val="bg1"/>
                </a:solidFill>
              </a:rPr>
              <a:t> $</a:t>
            </a:r>
            <a:r>
              <a:rPr lang="es-CO" sz="1200" b="1" dirty="0">
                <a:solidFill>
                  <a:schemeClr val="bg1"/>
                </a:solidFill>
              </a:rPr>
              <a:t> 21.283.374.779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3783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DISTRIBUCIÓN PORCENTUAL PRESUPUESTO INVERSIÓN 2022</a:t>
            </a:r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35" y="1880945"/>
            <a:ext cx="6881008" cy="34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459544" y="779056"/>
            <a:ext cx="6422556" cy="40764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EJECUCIÓN PRESUPUESTAL INVERSIÓN, </a:t>
            </a:r>
            <a:r>
              <a:rPr lang="x-none" sz="2000" dirty="0" smtClean="0"/>
              <a:t>C</a:t>
            </a:r>
            <a:r>
              <a:rPr lang="es-ES" sz="2000" dirty="0" smtClean="0"/>
              <a:t>ORTE: </a:t>
            </a:r>
            <a:r>
              <a:rPr lang="es-CO" sz="2000" dirty="0" smtClean="0"/>
              <a:t>30</a:t>
            </a:r>
            <a:r>
              <a:rPr lang="es-ES" sz="2000" dirty="0" smtClean="0"/>
              <a:t>/09/2022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104232"/>
              </p:ext>
            </p:extLst>
          </p:nvPr>
        </p:nvGraphicFramePr>
        <p:xfrm>
          <a:off x="3105025" y="1209496"/>
          <a:ext cx="2933948" cy="27114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3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Apropiación Vigente 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   $ 21.283.374.779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843167"/>
              </p:ext>
            </p:extLst>
          </p:nvPr>
        </p:nvGraphicFramePr>
        <p:xfrm>
          <a:off x="3394884" y="1535257"/>
          <a:ext cx="2016224" cy="89942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395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Estado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%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Compromisos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 smtClean="0">
                          <a:effectLst/>
                        </a:rPr>
                        <a:t>78,72</a:t>
                      </a:r>
                      <a:r>
                        <a:rPr lang="x-none" sz="1200" dirty="0" smtClean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Obligaciones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 smtClean="0">
                          <a:effectLst/>
                        </a:rPr>
                        <a:t>49,52</a:t>
                      </a:r>
                      <a:r>
                        <a:rPr lang="x-none" sz="1200" dirty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Pagos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 smtClean="0">
                          <a:effectLst/>
                        </a:rPr>
                        <a:t>99,08</a:t>
                      </a:r>
                      <a:r>
                        <a:rPr lang="x-none" sz="1200" dirty="0" smtClean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395536" y="6483389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dirty="0"/>
              <a:t>Fuente: SIIF-Nación – Ministerio de Hacienda y Crédito Público </a:t>
            </a:r>
          </a:p>
          <a:p>
            <a:r>
              <a:rPr lang="x-none" sz="800" dirty="0"/>
              <a:t>               SPI-Departamento Nacional de Planeación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2501491"/>
            <a:ext cx="8897556" cy="372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561754" y="5871297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600" dirty="0"/>
              <a:t>Fuente: SIIF-Nación – Ministerio de Hacienda y Crédito Público </a:t>
            </a:r>
          </a:p>
          <a:p>
            <a:r>
              <a:rPr lang="x-none" sz="600" dirty="0"/>
              <a:t>               SPI-Departamento Nacional de Planeación</a:t>
            </a:r>
          </a:p>
          <a:p>
            <a:r>
              <a:rPr lang="es-CO" sz="600" dirty="0"/>
              <a:t>              </a:t>
            </a:r>
            <a:r>
              <a:rPr lang="x-none" sz="600" dirty="0"/>
              <a:t>Corte: 3</a:t>
            </a:r>
            <a:r>
              <a:rPr lang="es-ES" sz="600" dirty="0"/>
              <a:t>0</a:t>
            </a:r>
            <a:r>
              <a:rPr lang="x-none" sz="600" dirty="0"/>
              <a:t>/</a:t>
            </a:r>
            <a:r>
              <a:rPr lang="es-CO" sz="600" dirty="0" smtClean="0"/>
              <a:t>09</a:t>
            </a:r>
            <a:r>
              <a:rPr lang="x-none" sz="600" dirty="0" smtClean="0"/>
              <a:t>/202</a:t>
            </a:r>
            <a:r>
              <a:rPr lang="es-CO" sz="600" dirty="0"/>
              <a:t>2</a:t>
            </a:r>
            <a:endParaRPr lang="x-none" sz="6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1" y="978195"/>
            <a:ext cx="8784977" cy="49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3277</TotalTime>
  <Words>106</Words>
  <Application>Microsoft Office PowerPoint</Application>
  <PresentationFormat>Presentación en pantalla (4:3)</PresentationFormat>
  <Paragraphs>28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Angela Maria Arango Giraldo</cp:lastModifiedBy>
  <cp:revision>208</cp:revision>
  <cp:lastPrinted>2022-02-03T15:09:39Z</cp:lastPrinted>
  <dcterms:created xsi:type="dcterms:W3CDTF">2015-02-25T13:32:47Z</dcterms:created>
  <dcterms:modified xsi:type="dcterms:W3CDTF">2022-10-14T20:12:32Z</dcterms:modified>
</cp:coreProperties>
</file>