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58" r:id="rId3"/>
    <p:sldId id="283" r:id="rId4"/>
    <p:sldId id="282" r:id="rId5"/>
  </p:sldIdLst>
  <p:sldSz cx="9144000" cy="6858000" type="screen4x3"/>
  <p:notesSz cx="6858000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60"/>
  </p:normalViewPr>
  <p:slideViewPr>
    <p:cSldViewPr>
      <p:cViewPr varScale="1">
        <p:scale>
          <a:sx n="117" d="100"/>
          <a:sy n="117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1B79F-6E94-4057-BAA2-9B00FC9D97D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28273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9428273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41C64-812B-41D8-AEDC-BD8568F23D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63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91FD7-CCF4-0540-9381-BE2D0A8A2504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83C3D2-44CD-E64A-9F66-43F1F01888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99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4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0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9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4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92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82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6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02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44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71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A32-F4DA-40F7-95C2-4CE4C3C8E5B5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60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em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6372225" cy="6858000"/>
          </a:xfrm>
          <a:prstGeom prst="rect">
            <a:avLst/>
          </a:prstGeom>
          <a:solidFill>
            <a:srgbClr val="2278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2051" name="Imagen 1" descr="fondo power po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347864" y="4509121"/>
            <a:ext cx="5364733" cy="19381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x-none" sz="2000" b="1" dirty="0">
                <a:latin typeface="Arial Narrow" panose="020B0606020202030204" pitchFamily="34" charset="0"/>
              </a:rPr>
              <a:t>INFORME </a:t>
            </a:r>
            <a:r>
              <a:rPr lang="es-CO" sz="2000" b="1" dirty="0" smtClean="0">
                <a:latin typeface="Arial Narrow" panose="020B0606020202030204" pitchFamily="34" charset="0"/>
              </a:rPr>
              <a:t>III </a:t>
            </a:r>
            <a:r>
              <a:rPr lang="x-none" sz="2000" b="1" dirty="0">
                <a:latin typeface="Arial Narrow" panose="020B0606020202030204" pitchFamily="34" charset="0"/>
              </a:rPr>
              <a:t>TRIMESTRE 202</a:t>
            </a:r>
            <a:r>
              <a:rPr lang="es-CO" sz="2000" b="1" dirty="0">
                <a:latin typeface="Arial Narrow" panose="020B0606020202030204" pitchFamily="34" charset="0"/>
              </a:rPr>
              <a:t>2</a:t>
            </a:r>
            <a:endParaRPr lang="x-none" sz="2000" b="1" dirty="0">
              <a:latin typeface="Arial Narrow" panose="020B0606020202030204" pitchFamily="34" charset="0"/>
            </a:endParaRPr>
          </a:p>
          <a:p>
            <a:pPr algn="r"/>
            <a:r>
              <a:rPr lang="es-ES" sz="2000" b="1" dirty="0">
                <a:latin typeface="Arial Narrow" panose="020B0606020202030204" pitchFamily="34" charset="0"/>
              </a:rPr>
              <a:t>EJECUCI</a:t>
            </a:r>
            <a:r>
              <a:rPr lang="x-none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>
                <a:latin typeface="Arial Narrow" panose="020B0606020202030204" pitchFamily="34" charset="0"/>
              </a:rPr>
              <a:t>N DE LOS PROYECTOS DE INVERSI</a:t>
            </a:r>
            <a:r>
              <a:rPr lang="x-none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>
                <a:latin typeface="Arial Narrow" panose="020B0606020202030204" pitchFamily="34" charset="0"/>
              </a:rPr>
              <a:t>N</a:t>
            </a:r>
          </a:p>
          <a:p>
            <a:pPr algn="r"/>
            <a:endParaRPr lang="es-ES" sz="2000" b="1" dirty="0">
              <a:latin typeface="Arial Narrow" panose="020B0606020202030204" pitchFamily="34" charset="0"/>
            </a:endParaRPr>
          </a:p>
          <a:p>
            <a:pPr algn="r"/>
            <a:r>
              <a:rPr lang="es-CO" sz="2000" b="1" dirty="0">
                <a:latin typeface="Arial Narrow" panose="020B0606020202030204" pitchFamily="34" charset="0"/>
              </a:rPr>
              <a:t>30</a:t>
            </a:r>
            <a:r>
              <a:rPr lang="x-none" sz="2000" b="1" dirty="0">
                <a:latin typeface="Arial Narrow" panose="020B0606020202030204" pitchFamily="34" charset="0"/>
              </a:rPr>
              <a:t>/</a:t>
            </a:r>
            <a:r>
              <a:rPr lang="es-CO" sz="2000" b="1" dirty="0" smtClean="0">
                <a:latin typeface="Arial Narrow" panose="020B0606020202030204" pitchFamily="34" charset="0"/>
              </a:rPr>
              <a:t>09/</a:t>
            </a:r>
            <a:r>
              <a:rPr lang="x-none" sz="2000" b="1" dirty="0">
                <a:latin typeface="Arial Narrow" panose="020B0606020202030204" pitchFamily="34" charset="0"/>
              </a:rPr>
              <a:t>20</a:t>
            </a:r>
            <a:r>
              <a:rPr lang="es-CO" sz="2000" b="1" dirty="0">
                <a:latin typeface="Arial Narrow" panose="020B0606020202030204" pitchFamily="34" charset="0"/>
              </a:rPr>
              <a:t>22</a:t>
            </a:r>
            <a:endParaRPr lang="x-none" sz="2000" b="1" dirty="0">
              <a:latin typeface="Arial Narrow" panose="020B0606020202030204" pitchFamily="34" charset="0"/>
            </a:endParaRPr>
          </a:p>
          <a:p>
            <a:pPr algn="r"/>
            <a:endParaRPr lang="x-none" sz="2600" b="1" dirty="0">
              <a:latin typeface="Arial Narrow" panose="020B0606020202030204" pitchFamily="34" charset="0"/>
            </a:endParaRPr>
          </a:p>
          <a:p>
            <a:pPr algn="r"/>
            <a:r>
              <a:rPr lang="x-none" sz="800" b="1" dirty="0">
                <a:latin typeface="Arial Narrow" panose="020B0606020202030204" pitchFamily="34" charset="0"/>
              </a:rPr>
              <a:t> </a:t>
            </a:r>
          </a:p>
          <a:p>
            <a:pPr algn="r"/>
            <a:endParaRPr lang="x-none" sz="8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588224" y="6201051"/>
            <a:ext cx="2212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000" dirty="0">
                <a:solidFill>
                  <a:schemeClr val="bg1"/>
                </a:solidFill>
              </a:rPr>
              <a:t>Elaboró: 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2922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ectángulo redondeado 2"/>
          <p:cNvSpPr/>
          <p:nvPr/>
        </p:nvSpPr>
        <p:spPr>
          <a:xfrm>
            <a:off x="1523924" y="5805264"/>
            <a:ext cx="6480719" cy="27743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Total </a:t>
            </a:r>
            <a:r>
              <a:rPr lang="x-none" sz="1200" b="1" dirty="0">
                <a:solidFill>
                  <a:schemeClr val="bg1"/>
                </a:solidFill>
              </a:rPr>
              <a:t>Presupuesto de </a:t>
            </a:r>
            <a:r>
              <a:rPr lang="es-ES" sz="1200" b="1" dirty="0">
                <a:solidFill>
                  <a:schemeClr val="bg1"/>
                </a:solidFill>
              </a:rPr>
              <a:t>Inversión</a:t>
            </a:r>
            <a:r>
              <a:rPr lang="x-none" sz="1200" b="1" dirty="0">
                <a:solidFill>
                  <a:schemeClr val="bg1"/>
                </a:solidFill>
              </a:rPr>
              <a:t>:</a:t>
            </a:r>
            <a:r>
              <a:rPr lang="es-ES" sz="1200" b="1" dirty="0">
                <a:solidFill>
                  <a:schemeClr val="bg1"/>
                </a:solidFill>
              </a:rPr>
              <a:t> $</a:t>
            </a:r>
            <a:r>
              <a:rPr lang="es-CO" sz="1200" b="1" dirty="0">
                <a:solidFill>
                  <a:schemeClr val="bg1"/>
                </a:solidFill>
              </a:rPr>
              <a:t> 21.283.374.779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1547664" y="1268760"/>
            <a:ext cx="6328270" cy="3783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DISTRIBUCIÓN PORCENTUAL PRESUPUESTO INVERSIÓN 2022</a:t>
            </a:r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635" y="1880945"/>
            <a:ext cx="6881008" cy="34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ángulo redondeado 3"/>
          <p:cNvSpPr/>
          <p:nvPr/>
        </p:nvSpPr>
        <p:spPr>
          <a:xfrm>
            <a:off x="1459544" y="779056"/>
            <a:ext cx="6422556" cy="40764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EJECUCIÓN PRESUPUESTAL INVERSIÓN, </a:t>
            </a:r>
            <a:r>
              <a:rPr lang="x-none" sz="2000" dirty="0" smtClean="0"/>
              <a:t>C</a:t>
            </a:r>
            <a:r>
              <a:rPr lang="es-ES" sz="2000" dirty="0" smtClean="0"/>
              <a:t>ORTE: </a:t>
            </a:r>
            <a:r>
              <a:rPr lang="es-CO" sz="2000" dirty="0" smtClean="0"/>
              <a:t>30</a:t>
            </a:r>
            <a:r>
              <a:rPr lang="es-ES" sz="2000" dirty="0" smtClean="0"/>
              <a:t>/09/2022</a:t>
            </a:r>
            <a:endParaRPr lang="es-CO" sz="1500" dirty="0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04232"/>
              </p:ext>
            </p:extLst>
          </p:nvPr>
        </p:nvGraphicFramePr>
        <p:xfrm>
          <a:off x="3105025" y="1209496"/>
          <a:ext cx="2933948" cy="271145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43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Apropiación Vigente </a:t>
                      </a:r>
                      <a:endParaRPr lang="x-non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   $ 21.283.374.779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843167"/>
              </p:ext>
            </p:extLst>
          </p:nvPr>
        </p:nvGraphicFramePr>
        <p:xfrm>
          <a:off x="3394884" y="1535257"/>
          <a:ext cx="2016224" cy="89942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395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b="1" dirty="0">
                          <a:effectLst/>
                        </a:rPr>
                        <a:t>Estado</a:t>
                      </a:r>
                      <a:endParaRPr lang="x-non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b="1" dirty="0">
                          <a:effectLst/>
                        </a:rPr>
                        <a:t>%</a:t>
                      </a:r>
                      <a:endParaRPr lang="x-none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Compromisos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78,72</a:t>
                      </a:r>
                      <a:r>
                        <a:rPr lang="x-none" sz="1200" dirty="0" smtClean="0">
                          <a:effectLst/>
                        </a:rPr>
                        <a:t>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Obligaciones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49,52</a:t>
                      </a:r>
                      <a:r>
                        <a:rPr lang="x-none" sz="1200" dirty="0">
                          <a:effectLst/>
                        </a:rPr>
                        <a:t>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200" dirty="0">
                          <a:effectLst/>
                        </a:rPr>
                        <a:t>Pagos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99,08</a:t>
                      </a:r>
                      <a:r>
                        <a:rPr lang="x-none" sz="1200" dirty="0" smtClean="0">
                          <a:effectLst/>
                        </a:rPr>
                        <a:t>%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395536" y="6483389"/>
            <a:ext cx="2917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800" dirty="0"/>
              <a:t>Fuente: SIIF-Nación – Ministerio de Hacienda y Crédito Público </a:t>
            </a:r>
          </a:p>
          <a:p>
            <a:r>
              <a:rPr lang="x-none" sz="800" dirty="0"/>
              <a:t>               SPI-Departamento Nacional de Planeación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2501491"/>
            <a:ext cx="8897556" cy="372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561754" y="5871297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600" dirty="0"/>
              <a:t>Fuente: SIIF-Nación – Ministerio de Hacienda y Crédito Público </a:t>
            </a:r>
          </a:p>
          <a:p>
            <a:r>
              <a:rPr lang="x-none" sz="600" dirty="0"/>
              <a:t>               SPI-Departamento Nacional de Planeación</a:t>
            </a:r>
          </a:p>
          <a:p>
            <a:r>
              <a:rPr lang="es-CO" sz="600" dirty="0"/>
              <a:t>              </a:t>
            </a:r>
            <a:r>
              <a:rPr lang="x-none" sz="600" dirty="0"/>
              <a:t>Corte: 3</a:t>
            </a:r>
            <a:r>
              <a:rPr lang="es-ES" sz="600" dirty="0"/>
              <a:t>0</a:t>
            </a:r>
            <a:r>
              <a:rPr lang="x-none" sz="600" dirty="0"/>
              <a:t>/</a:t>
            </a:r>
            <a:r>
              <a:rPr lang="es-CO" sz="600" dirty="0" smtClean="0"/>
              <a:t>09</a:t>
            </a:r>
            <a:r>
              <a:rPr lang="x-none" sz="600" dirty="0" smtClean="0"/>
              <a:t>/202</a:t>
            </a:r>
            <a:r>
              <a:rPr lang="es-CO" sz="600" dirty="0"/>
              <a:t>2</a:t>
            </a:r>
            <a:endParaRPr lang="x-none" sz="6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1" y="978195"/>
            <a:ext cx="8784977" cy="490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6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 Power Point" id="{6CFFCC78-DFFA-4828-B453-330CFDC76396}" vid="{A3291A50-899F-4D56-BE79-C05A3E13D7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3277</TotalTime>
  <Words>106</Words>
  <Application>Microsoft Office PowerPoint</Application>
  <PresentationFormat>Presentación en pantalla (4:3)</PresentationFormat>
  <Paragraphs>28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Emilio Vidarte Coronado</dc:creator>
  <cp:lastModifiedBy>Angela Maria Arango Giraldo</cp:lastModifiedBy>
  <cp:revision>208</cp:revision>
  <cp:lastPrinted>2022-02-03T15:09:39Z</cp:lastPrinted>
  <dcterms:created xsi:type="dcterms:W3CDTF">2015-02-25T13:32:47Z</dcterms:created>
  <dcterms:modified xsi:type="dcterms:W3CDTF">2022-10-14T20:12:32Z</dcterms:modified>
</cp:coreProperties>
</file>