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694" r:id="rId3"/>
    <p:sldId id="695" r:id="rId4"/>
    <p:sldId id="696" r:id="rId5"/>
    <p:sldId id="732" r:id="rId6"/>
    <p:sldId id="734" r:id="rId7"/>
    <p:sldId id="699" r:id="rId8"/>
    <p:sldId id="735" r:id="rId9"/>
    <p:sldId id="702" r:id="rId10"/>
    <p:sldId id="736" r:id="rId11"/>
    <p:sldId id="725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5074" autoAdjust="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190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FFF943-AEE8-47A3-B657-3325867C7A9C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A52DE9FA-ADCF-44C6-88A6-17F83B1FC291}">
      <dgm:prSet phldrT="[Texto]"/>
      <dgm:spPr/>
      <dgm:t>
        <a:bodyPr/>
        <a:lstStyle/>
        <a:p>
          <a:r>
            <a:rPr lang="es-ES" dirty="0"/>
            <a:t>Equipos e individuos</a:t>
          </a:r>
        </a:p>
      </dgm:t>
    </dgm:pt>
    <dgm:pt modelId="{A41C8026-2776-48CE-9F3E-94CC113455F5}" type="parTrans" cxnId="{7026B21A-E186-4442-AE47-9FA6D70477AD}">
      <dgm:prSet/>
      <dgm:spPr/>
      <dgm:t>
        <a:bodyPr/>
        <a:lstStyle/>
        <a:p>
          <a:endParaRPr lang="es-ES"/>
        </a:p>
      </dgm:t>
    </dgm:pt>
    <dgm:pt modelId="{E7D50C6E-4150-4C76-8230-15FF0FA3AFC5}" type="sibTrans" cxnId="{7026B21A-E186-4442-AE47-9FA6D70477AD}">
      <dgm:prSet/>
      <dgm:spPr/>
      <dgm:t>
        <a:bodyPr/>
        <a:lstStyle/>
        <a:p>
          <a:endParaRPr lang="es-ES"/>
        </a:p>
      </dgm:t>
    </dgm:pt>
    <dgm:pt modelId="{F0D3098D-E616-43E2-A5F0-888A283F3457}">
      <dgm:prSet/>
      <dgm:spPr/>
      <dgm:t>
        <a:bodyPr/>
        <a:lstStyle/>
        <a:p>
          <a:r>
            <a:rPr lang="es-ES"/>
            <a:t>Medios para controlar las propias acciones</a:t>
          </a:r>
          <a:endParaRPr lang="es-ES" dirty="0"/>
        </a:p>
      </dgm:t>
    </dgm:pt>
    <dgm:pt modelId="{A4AFA7E2-173F-490E-A559-0BDE13591E87}" type="parTrans" cxnId="{AA36D915-86B6-4269-BDA9-D0DED9B24BAC}">
      <dgm:prSet/>
      <dgm:spPr/>
      <dgm:t>
        <a:bodyPr/>
        <a:lstStyle/>
        <a:p>
          <a:endParaRPr lang="es-ES"/>
        </a:p>
      </dgm:t>
    </dgm:pt>
    <dgm:pt modelId="{7DFC44BE-ACDA-436E-835F-231AB42ACDBB}" type="sibTrans" cxnId="{AA36D915-86B6-4269-BDA9-D0DED9B24BAC}">
      <dgm:prSet/>
      <dgm:spPr/>
      <dgm:t>
        <a:bodyPr/>
        <a:lstStyle/>
        <a:p>
          <a:endParaRPr lang="es-ES"/>
        </a:p>
      </dgm:t>
    </dgm:pt>
    <dgm:pt modelId="{EA4DD5E0-9BAB-41E3-A90E-017378BCBA0F}">
      <dgm:prSet/>
      <dgm:spPr/>
      <dgm:t>
        <a:bodyPr/>
        <a:lstStyle/>
        <a:p>
          <a:r>
            <a:rPr lang="es-ES"/>
            <a:t>Medios para que las tareas serán efectivas para TODOS</a:t>
          </a:r>
          <a:endParaRPr lang="es-ES" dirty="0"/>
        </a:p>
      </dgm:t>
    </dgm:pt>
    <dgm:pt modelId="{677F3839-3EFD-4655-B936-E73D4EC3C62F}" type="parTrans" cxnId="{6B1571EF-5A52-4403-A742-1ACD5EC5F19A}">
      <dgm:prSet/>
      <dgm:spPr/>
      <dgm:t>
        <a:bodyPr/>
        <a:lstStyle/>
        <a:p>
          <a:endParaRPr lang="es-ES"/>
        </a:p>
      </dgm:t>
    </dgm:pt>
    <dgm:pt modelId="{451467D9-BC8C-4B0F-AEA8-CCC9CA1A3AF9}" type="sibTrans" cxnId="{6B1571EF-5A52-4403-A742-1ACD5EC5F19A}">
      <dgm:prSet/>
      <dgm:spPr/>
      <dgm:t>
        <a:bodyPr/>
        <a:lstStyle/>
        <a:p>
          <a:endParaRPr lang="es-ES"/>
        </a:p>
      </dgm:t>
    </dgm:pt>
    <dgm:pt modelId="{B328F286-4043-40AD-AC49-97E48CD61B00}">
      <dgm:prSet/>
      <dgm:spPr/>
      <dgm:t>
        <a:bodyPr/>
        <a:lstStyle/>
        <a:p>
          <a:r>
            <a:rPr lang="es-ES"/>
            <a:t>Medios que documentan la experiencia  de forma estructurada y se gestione conocimiento</a:t>
          </a:r>
          <a:endParaRPr lang="es-ES" dirty="0"/>
        </a:p>
      </dgm:t>
    </dgm:pt>
    <dgm:pt modelId="{6824B78F-99D9-4AC8-AAD4-E72C3CD0E30B}" type="parTrans" cxnId="{ACF2A584-6B3E-4F2C-8059-3D41C31419AF}">
      <dgm:prSet/>
      <dgm:spPr/>
      <dgm:t>
        <a:bodyPr/>
        <a:lstStyle/>
        <a:p>
          <a:endParaRPr lang="es-ES"/>
        </a:p>
      </dgm:t>
    </dgm:pt>
    <dgm:pt modelId="{7A0F49D9-A2B6-4D7B-BAA3-22473544A10E}" type="sibTrans" cxnId="{ACF2A584-6B3E-4F2C-8059-3D41C31419AF}">
      <dgm:prSet/>
      <dgm:spPr/>
      <dgm:t>
        <a:bodyPr/>
        <a:lstStyle/>
        <a:p>
          <a:endParaRPr lang="es-ES"/>
        </a:p>
      </dgm:t>
    </dgm:pt>
    <dgm:pt modelId="{A055D1E7-F17D-400A-A16E-B6CC2F7B7B09}">
      <dgm:prSet/>
      <dgm:spPr/>
      <dgm:t>
        <a:bodyPr/>
        <a:lstStyle/>
        <a:p>
          <a:r>
            <a:rPr lang="es-ES"/>
            <a:t>Medios para promover la innovación y la inteligencia organizacional</a:t>
          </a:r>
        </a:p>
      </dgm:t>
    </dgm:pt>
    <dgm:pt modelId="{5BEA5C78-4874-41C7-B76D-32C3761CF905}" type="parTrans" cxnId="{9587D075-FB0D-40E6-A623-21CA0FDAECF0}">
      <dgm:prSet/>
      <dgm:spPr/>
      <dgm:t>
        <a:bodyPr/>
        <a:lstStyle/>
        <a:p>
          <a:endParaRPr lang="es-ES"/>
        </a:p>
      </dgm:t>
    </dgm:pt>
    <dgm:pt modelId="{93291EFE-9409-456F-BFB3-9209281A85DE}" type="sibTrans" cxnId="{9587D075-FB0D-40E6-A623-21CA0FDAECF0}">
      <dgm:prSet/>
      <dgm:spPr/>
      <dgm:t>
        <a:bodyPr/>
        <a:lstStyle/>
        <a:p>
          <a:endParaRPr lang="es-ES"/>
        </a:p>
      </dgm:t>
    </dgm:pt>
    <dgm:pt modelId="{879D957A-07D6-4AF4-AA17-D8611480B171}" type="pres">
      <dgm:prSet presAssocID="{CBFFF943-AEE8-47A3-B657-3325867C7A9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A910D98D-87B1-46B4-A27E-20C539214BE8}" type="pres">
      <dgm:prSet presAssocID="{A52DE9FA-ADCF-44C6-88A6-17F83B1FC291}" presName="centerShape" presStyleLbl="node0" presStyleIdx="0" presStyleCnt="1"/>
      <dgm:spPr/>
      <dgm:t>
        <a:bodyPr/>
        <a:lstStyle/>
        <a:p>
          <a:endParaRPr lang="es-CO"/>
        </a:p>
      </dgm:t>
    </dgm:pt>
    <dgm:pt modelId="{4EF2AD6D-88FC-487F-9D70-8114CF0BEEF5}" type="pres">
      <dgm:prSet presAssocID="{A4AFA7E2-173F-490E-A559-0BDE13591E87}" presName="parTrans" presStyleLbl="bgSibTrans2D1" presStyleIdx="0" presStyleCnt="4"/>
      <dgm:spPr/>
      <dgm:t>
        <a:bodyPr/>
        <a:lstStyle/>
        <a:p>
          <a:endParaRPr lang="es-CO"/>
        </a:p>
      </dgm:t>
    </dgm:pt>
    <dgm:pt modelId="{6FC7C86B-0A79-49E9-B968-5B2E8B58BFAD}" type="pres">
      <dgm:prSet presAssocID="{F0D3098D-E616-43E2-A5F0-888A283F345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84F2C5D-B44D-44B8-9664-22A3A4F2D537}" type="pres">
      <dgm:prSet presAssocID="{677F3839-3EFD-4655-B936-E73D4EC3C62F}" presName="parTrans" presStyleLbl="bgSibTrans2D1" presStyleIdx="1" presStyleCnt="4"/>
      <dgm:spPr/>
      <dgm:t>
        <a:bodyPr/>
        <a:lstStyle/>
        <a:p>
          <a:endParaRPr lang="es-CO"/>
        </a:p>
      </dgm:t>
    </dgm:pt>
    <dgm:pt modelId="{61A2B72B-7968-4E12-B9F9-2988DD401D92}" type="pres">
      <dgm:prSet presAssocID="{EA4DD5E0-9BAB-41E3-A90E-017378BCBA0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516ABD5-E2B7-493E-9AA8-6133894208C7}" type="pres">
      <dgm:prSet presAssocID="{6824B78F-99D9-4AC8-AAD4-E72C3CD0E30B}" presName="parTrans" presStyleLbl="bgSibTrans2D1" presStyleIdx="2" presStyleCnt="4"/>
      <dgm:spPr/>
      <dgm:t>
        <a:bodyPr/>
        <a:lstStyle/>
        <a:p>
          <a:endParaRPr lang="es-CO"/>
        </a:p>
      </dgm:t>
    </dgm:pt>
    <dgm:pt modelId="{31ECFA7A-F262-4517-B6F2-19E3E4F8950D}" type="pres">
      <dgm:prSet presAssocID="{B328F286-4043-40AD-AC49-97E48CD61B0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E6F85CD-9934-40FF-9357-3871D02FBE0C}" type="pres">
      <dgm:prSet presAssocID="{5BEA5C78-4874-41C7-B76D-32C3761CF905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40FA06EE-ECA4-48BA-AA56-DF97A5A3E97E}" type="pres">
      <dgm:prSet presAssocID="{A055D1E7-F17D-400A-A16E-B6CC2F7B7B0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026B21A-E186-4442-AE47-9FA6D70477AD}" srcId="{CBFFF943-AEE8-47A3-B657-3325867C7A9C}" destId="{A52DE9FA-ADCF-44C6-88A6-17F83B1FC291}" srcOrd="0" destOrd="0" parTransId="{A41C8026-2776-48CE-9F3E-94CC113455F5}" sibTransId="{E7D50C6E-4150-4C76-8230-15FF0FA3AFC5}"/>
    <dgm:cxn modelId="{6D683E70-F7BF-4F13-B1BA-856A2BD81760}" type="presOf" srcId="{EA4DD5E0-9BAB-41E3-A90E-017378BCBA0F}" destId="{61A2B72B-7968-4E12-B9F9-2988DD401D92}" srcOrd="0" destOrd="0" presId="urn:microsoft.com/office/officeart/2005/8/layout/radial4"/>
    <dgm:cxn modelId="{9D66EA4D-3DF8-4EAF-9766-C2D0058FB01C}" type="presOf" srcId="{A52DE9FA-ADCF-44C6-88A6-17F83B1FC291}" destId="{A910D98D-87B1-46B4-A27E-20C539214BE8}" srcOrd="0" destOrd="0" presId="urn:microsoft.com/office/officeart/2005/8/layout/radial4"/>
    <dgm:cxn modelId="{028B8856-B6B4-4151-8FEE-2E52441C791B}" type="presOf" srcId="{A055D1E7-F17D-400A-A16E-B6CC2F7B7B09}" destId="{40FA06EE-ECA4-48BA-AA56-DF97A5A3E97E}" srcOrd="0" destOrd="0" presId="urn:microsoft.com/office/officeart/2005/8/layout/radial4"/>
    <dgm:cxn modelId="{6B1571EF-5A52-4403-A742-1ACD5EC5F19A}" srcId="{A52DE9FA-ADCF-44C6-88A6-17F83B1FC291}" destId="{EA4DD5E0-9BAB-41E3-A90E-017378BCBA0F}" srcOrd="1" destOrd="0" parTransId="{677F3839-3EFD-4655-B936-E73D4EC3C62F}" sibTransId="{451467D9-BC8C-4B0F-AEA8-CCC9CA1A3AF9}"/>
    <dgm:cxn modelId="{69319086-FBB4-4E10-9F68-01A640957A9F}" type="presOf" srcId="{5BEA5C78-4874-41C7-B76D-32C3761CF905}" destId="{DE6F85CD-9934-40FF-9357-3871D02FBE0C}" srcOrd="0" destOrd="0" presId="urn:microsoft.com/office/officeart/2005/8/layout/radial4"/>
    <dgm:cxn modelId="{9F7363DE-0A05-4EA2-A1A6-14A0B0232BA3}" type="presOf" srcId="{6824B78F-99D9-4AC8-AAD4-E72C3CD0E30B}" destId="{C516ABD5-E2B7-493E-9AA8-6133894208C7}" srcOrd="0" destOrd="0" presId="urn:microsoft.com/office/officeart/2005/8/layout/radial4"/>
    <dgm:cxn modelId="{D3B45DEE-D7ED-4B8E-9A6F-1219B47E0A14}" type="presOf" srcId="{A4AFA7E2-173F-490E-A559-0BDE13591E87}" destId="{4EF2AD6D-88FC-487F-9D70-8114CF0BEEF5}" srcOrd="0" destOrd="0" presId="urn:microsoft.com/office/officeart/2005/8/layout/radial4"/>
    <dgm:cxn modelId="{8A85E721-3787-48D8-8FCD-8972533A7A26}" type="presOf" srcId="{677F3839-3EFD-4655-B936-E73D4EC3C62F}" destId="{184F2C5D-B44D-44B8-9664-22A3A4F2D537}" srcOrd="0" destOrd="0" presId="urn:microsoft.com/office/officeart/2005/8/layout/radial4"/>
    <dgm:cxn modelId="{AA36D915-86B6-4269-BDA9-D0DED9B24BAC}" srcId="{A52DE9FA-ADCF-44C6-88A6-17F83B1FC291}" destId="{F0D3098D-E616-43E2-A5F0-888A283F3457}" srcOrd="0" destOrd="0" parTransId="{A4AFA7E2-173F-490E-A559-0BDE13591E87}" sibTransId="{7DFC44BE-ACDA-436E-835F-231AB42ACDBB}"/>
    <dgm:cxn modelId="{9587D075-FB0D-40E6-A623-21CA0FDAECF0}" srcId="{A52DE9FA-ADCF-44C6-88A6-17F83B1FC291}" destId="{A055D1E7-F17D-400A-A16E-B6CC2F7B7B09}" srcOrd="3" destOrd="0" parTransId="{5BEA5C78-4874-41C7-B76D-32C3761CF905}" sibTransId="{93291EFE-9409-456F-BFB3-9209281A85DE}"/>
    <dgm:cxn modelId="{900DC878-5C66-4F1C-B052-EA3AF3BD6C2C}" type="presOf" srcId="{B328F286-4043-40AD-AC49-97E48CD61B00}" destId="{31ECFA7A-F262-4517-B6F2-19E3E4F8950D}" srcOrd="0" destOrd="0" presId="urn:microsoft.com/office/officeart/2005/8/layout/radial4"/>
    <dgm:cxn modelId="{ACF2A584-6B3E-4F2C-8059-3D41C31419AF}" srcId="{A52DE9FA-ADCF-44C6-88A6-17F83B1FC291}" destId="{B328F286-4043-40AD-AC49-97E48CD61B00}" srcOrd="2" destOrd="0" parTransId="{6824B78F-99D9-4AC8-AAD4-E72C3CD0E30B}" sibTransId="{7A0F49D9-A2B6-4D7B-BAA3-22473544A10E}"/>
    <dgm:cxn modelId="{8A6B05FD-A9BF-4588-AEC1-0DE5B749359E}" type="presOf" srcId="{F0D3098D-E616-43E2-A5F0-888A283F3457}" destId="{6FC7C86B-0A79-49E9-B968-5B2E8B58BFAD}" srcOrd="0" destOrd="0" presId="urn:microsoft.com/office/officeart/2005/8/layout/radial4"/>
    <dgm:cxn modelId="{FA3EB255-C312-4A76-99C6-562995F2AB0A}" type="presOf" srcId="{CBFFF943-AEE8-47A3-B657-3325867C7A9C}" destId="{879D957A-07D6-4AF4-AA17-D8611480B171}" srcOrd="0" destOrd="0" presId="urn:microsoft.com/office/officeart/2005/8/layout/radial4"/>
    <dgm:cxn modelId="{2907A674-2701-430F-8019-F3E60563DE25}" type="presParOf" srcId="{879D957A-07D6-4AF4-AA17-D8611480B171}" destId="{A910D98D-87B1-46B4-A27E-20C539214BE8}" srcOrd="0" destOrd="0" presId="urn:microsoft.com/office/officeart/2005/8/layout/radial4"/>
    <dgm:cxn modelId="{D2C55D76-0758-4D94-9785-C135BD30E966}" type="presParOf" srcId="{879D957A-07D6-4AF4-AA17-D8611480B171}" destId="{4EF2AD6D-88FC-487F-9D70-8114CF0BEEF5}" srcOrd="1" destOrd="0" presId="urn:microsoft.com/office/officeart/2005/8/layout/radial4"/>
    <dgm:cxn modelId="{78D6B7E2-935B-4737-9877-2F6B905F51B5}" type="presParOf" srcId="{879D957A-07D6-4AF4-AA17-D8611480B171}" destId="{6FC7C86B-0A79-49E9-B968-5B2E8B58BFAD}" srcOrd="2" destOrd="0" presId="urn:microsoft.com/office/officeart/2005/8/layout/radial4"/>
    <dgm:cxn modelId="{B5EBAB2E-349A-4E80-9185-A9BAD42A43C2}" type="presParOf" srcId="{879D957A-07D6-4AF4-AA17-D8611480B171}" destId="{184F2C5D-B44D-44B8-9664-22A3A4F2D537}" srcOrd="3" destOrd="0" presId="urn:microsoft.com/office/officeart/2005/8/layout/radial4"/>
    <dgm:cxn modelId="{675ABDE8-1C1F-4B91-8727-ADEF49E176E2}" type="presParOf" srcId="{879D957A-07D6-4AF4-AA17-D8611480B171}" destId="{61A2B72B-7968-4E12-B9F9-2988DD401D92}" srcOrd="4" destOrd="0" presId="urn:microsoft.com/office/officeart/2005/8/layout/radial4"/>
    <dgm:cxn modelId="{D743CE39-92E7-402F-877F-2AC14FF3A4CA}" type="presParOf" srcId="{879D957A-07D6-4AF4-AA17-D8611480B171}" destId="{C516ABD5-E2B7-493E-9AA8-6133894208C7}" srcOrd="5" destOrd="0" presId="urn:microsoft.com/office/officeart/2005/8/layout/radial4"/>
    <dgm:cxn modelId="{3EEBBE94-1D73-4D93-96DE-08349853E390}" type="presParOf" srcId="{879D957A-07D6-4AF4-AA17-D8611480B171}" destId="{31ECFA7A-F262-4517-B6F2-19E3E4F8950D}" srcOrd="6" destOrd="0" presId="urn:microsoft.com/office/officeart/2005/8/layout/radial4"/>
    <dgm:cxn modelId="{A54D7C39-54D7-4508-8977-503DA4E56B06}" type="presParOf" srcId="{879D957A-07D6-4AF4-AA17-D8611480B171}" destId="{DE6F85CD-9934-40FF-9357-3871D02FBE0C}" srcOrd="7" destOrd="0" presId="urn:microsoft.com/office/officeart/2005/8/layout/radial4"/>
    <dgm:cxn modelId="{730BAE3B-724D-4428-9853-B16AE9AE124F}" type="presParOf" srcId="{879D957A-07D6-4AF4-AA17-D8611480B171}" destId="{40FA06EE-ECA4-48BA-AA56-DF97A5A3E97E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C342A4-7D21-488B-886D-05B558DF3988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DA1B627-C894-46B6-8B5E-FBB6150F1C76}">
      <dgm:prSet phldrT="[Texto]"/>
      <dgm:spPr/>
      <dgm:t>
        <a:bodyPr/>
        <a:lstStyle/>
        <a:p>
          <a:r>
            <a:rPr lang="es-ES_tradnl" dirty="0"/>
            <a:t>Mantenimiento</a:t>
          </a:r>
          <a:endParaRPr lang="es-ES" dirty="0"/>
        </a:p>
      </dgm:t>
    </dgm:pt>
    <dgm:pt modelId="{A7926B84-7C86-461D-8522-6082920C03AE}" type="parTrans" cxnId="{8E90DEF0-7A7D-465E-B56C-0A3B8F0FDB10}">
      <dgm:prSet/>
      <dgm:spPr/>
      <dgm:t>
        <a:bodyPr/>
        <a:lstStyle/>
        <a:p>
          <a:endParaRPr lang="es-ES"/>
        </a:p>
      </dgm:t>
    </dgm:pt>
    <dgm:pt modelId="{1EDCC9BB-DF0E-4A1B-877D-51CE4A43A76C}" type="sibTrans" cxnId="{8E90DEF0-7A7D-465E-B56C-0A3B8F0FDB10}">
      <dgm:prSet/>
      <dgm:spPr/>
      <dgm:t>
        <a:bodyPr/>
        <a:lstStyle/>
        <a:p>
          <a:endParaRPr lang="es-ES"/>
        </a:p>
      </dgm:t>
    </dgm:pt>
    <dgm:pt modelId="{01B555A0-6878-4CE8-9148-6C987348A345}">
      <dgm:prSet/>
      <dgm:spPr/>
      <dgm:t>
        <a:bodyPr/>
        <a:lstStyle/>
        <a:p>
          <a:r>
            <a:rPr lang="es-ES_tradnl" dirty="0"/>
            <a:t>Mejoramiento</a:t>
          </a:r>
          <a:endParaRPr lang="es-ES" dirty="0"/>
        </a:p>
      </dgm:t>
    </dgm:pt>
    <dgm:pt modelId="{4A358AD3-8FF5-4AD9-8E68-C2B02ACA897D}" type="parTrans" cxnId="{9C1E93D7-8ED1-4044-86CA-2D5D9DA408A7}">
      <dgm:prSet/>
      <dgm:spPr/>
      <dgm:t>
        <a:bodyPr/>
        <a:lstStyle/>
        <a:p>
          <a:endParaRPr lang="es-ES"/>
        </a:p>
      </dgm:t>
    </dgm:pt>
    <dgm:pt modelId="{4885CFA0-0E54-40BD-A363-8E831883BD55}" type="sibTrans" cxnId="{9C1E93D7-8ED1-4044-86CA-2D5D9DA408A7}">
      <dgm:prSet/>
      <dgm:spPr/>
      <dgm:t>
        <a:bodyPr/>
        <a:lstStyle/>
        <a:p>
          <a:endParaRPr lang="es-ES"/>
        </a:p>
      </dgm:t>
    </dgm:pt>
    <dgm:pt modelId="{527DAD34-62F1-4F86-A4DC-C6722C6AE603}">
      <dgm:prSet phldrT="[Texto]"/>
      <dgm:spPr/>
      <dgm:t>
        <a:bodyPr/>
        <a:lstStyle/>
        <a:p>
          <a:r>
            <a:rPr lang="es-ES_tradnl" dirty="0"/>
            <a:t>Conservación de estándares (operacionales, tecnológicos y gerenciales). </a:t>
          </a:r>
          <a:endParaRPr lang="es-ES" dirty="0"/>
        </a:p>
      </dgm:t>
    </dgm:pt>
    <dgm:pt modelId="{6A2E05EC-AF23-4BFC-945C-E21BCBE2F09F}" type="parTrans" cxnId="{36E6623B-6CEC-40EA-AD21-6308C2B604DF}">
      <dgm:prSet/>
      <dgm:spPr/>
      <dgm:t>
        <a:bodyPr/>
        <a:lstStyle/>
        <a:p>
          <a:endParaRPr lang="es-ES"/>
        </a:p>
      </dgm:t>
    </dgm:pt>
    <dgm:pt modelId="{3D3C2DE5-C2D2-4CE2-AFB6-DB4712F2AEC3}" type="sibTrans" cxnId="{36E6623B-6CEC-40EA-AD21-6308C2B604DF}">
      <dgm:prSet/>
      <dgm:spPr/>
      <dgm:t>
        <a:bodyPr/>
        <a:lstStyle/>
        <a:p>
          <a:endParaRPr lang="es-ES"/>
        </a:p>
      </dgm:t>
    </dgm:pt>
    <dgm:pt modelId="{6160CD27-91B0-47F1-AC10-B9964124B5A6}">
      <dgm:prSet/>
      <dgm:spPr/>
      <dgm:t>
        <a:bodyPr/>
        <a:lstStyle/>
        <a:p>
          <a:r>
            <a:rPr lang="es-ES_tradnl" dirty="0"/>
            <a:t>Elevar los estándares presentes (</a:t>
          </a:r>
          <a:r>
            <a:rPr lang="es-ES_tradnl" dirty="0">
              <a:effectLst>
                <a:outerShdw blurRad="38100" dist="38100" dir="2700000" algn="tl">
                  <a:srgbClr val="C0C0C0"/>
                </a:outerShdw>
              </a:effectLst>
            </a:rPr>
            <a:t>innovación) como </a:t>
          </a:r>
          <a:r>
            <a:rPr lang="es-ES_tradnl" dirty="0"/>
            <a:t>mejoramiento significativo por C+T. </a:t>
          </a:r>
          <a:endParaRPr lang="es-ES" dirty="0"/>
        </a:p>
      </dgm:t>
    </dgm:pt>
    <dgm:pt modelId="{CB807E78-46CF-428F-948D-681F523CFA8E}" type="parTrans" cxnId="{1A41F09A-F09A-4D8A-9EA3-31B26EF3FA92}">
      <dgm:prSet/>
      <dgm:spPr/>
      <dgm:t>
        <a:bodyPr/>
        <a:lstStyle/>
        <a:p>
          <a:endParaRPr lang="es-ES"/>
        </a:p>
      </dgm:t>
    </dgm:pt>
    <dgm:pt modelId="{D4FC2A96-FE33-43E1-B775-B36C44C0CB75}" type="sibTrans" cxnId="{1A41F09A-F09A-4D8A-9EA3-31B26EF3FA92}">
      <dgm:prSet/>
      <dgm:spPr/>
      <dgm:t>
        <a:bodyPr/>
        <a:lstStyle/>
        <a:p>
          <a:endParaRPr lang="es-ES"/>
        </a:p>
      </dgm:t>
    </dgm:pt>
    <dgm:pt modelId="{31D28091-0424-4FDB-A5DD-17BBBC3ABDB7}" type="pres">
      <dgm:prSet presAssocID="{60C342A4-7D21-488B-886D-05B558DF39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02888360-4735-4E26-8DB3-88A601DAE540}" type="pres">
      <dgm:prSet presAssocID="{BDA1B627-C894-46B6-8B5E-FBB6150F1C76}" presName="composite" presStyleCnt="0"/>
      <dgm:spPr/>
    </dgm:pt>
    <dgm:pt modelId="{AF3CE12A-C734-4689-B8F0-9D4FB29C8F3E}" type="pres">
      <dgm:prSet presAssocID="{BDA1B627-C894-46B6-8B5E-FBB6150F1C7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EDC3854-7CA3-4D05-9A25-0575D7A71E4A}" type="pres">
      <dgm:prSet presAssocID="{BDA1B627-C894-46B6-8B5E-FBB6150F1C76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E64689E-FF3A-44EE-8C27-E179DEB537B7}" type="pres">
      <dgm:prSet presAssocID="{1EDCC9BB-DF0E-4A1B-877D-51CE4A43A76C}" presName="space" presStyleCnt="0"/>
      <dgm:spPr/>
    </dgm:pt>
    <dgm:pt modelId="{E688560F-820A-41E6-A180-3ECCD050DE24}" type="pres">
      <dgm:prSet presAssocID="{01B555A0-6878-4CE8-9148-6C987348A345}" presName="composite" presStyleCnt="0"/>
      <dgm:spPr/>
    </dgm:pt>
    <dgm:pt modelId="{DFCB7500-616A-476E-B022-9B2B9B883AEE}" type="pres">
      <dgm:prSet presAssocID="{01B555A0-6878-4CE8-9148-6C987348A34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2699D47-E0D8-4734-A55A-1592FB64DF00}" type="pres">
      <dgm:prSet presAssocID="{01B555A0-6878-4CE8-9148-6C987348A34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F29C200-A836-4821-9F76-70C406DDD938}" type="presOf" srcId="{527DAD34-62F1-4F86-A4DC-C6722C6AE603}" destId="{3EDC3854-7CA3-4D05-9A25-0575D7A71E4A}" srcOrd="0" destOrd="0" presId="urn:microsoft.com/office/officeart/2005/8/layout/hList1"/>
    <dgm:cxn modelId="{36E6623B-6CEC-40EA-AD21-6308C2B604DF}" srcId="{BDA1B627-C894-46B6-8B5E-FBB6150F1C76}" destId="{527DAD34-62F1-4F86-A4DC-C6722C6AE603}" srcOrd="0" destOrd="0" parTransId="{6A2E05EC-AF23-4BFC-945C-E21BCBE2F09F}" sibTransId="{3D3C2DE5-C2D2-4CE2-AFB6-DB4712F2AEC3}"/>
    <dgm:cxn modelId="{8E90DEF0-7A7D-465E-B56C-0A3B8F0FDB10}" srcId="{60C342A4-7D21-488B-886D-05B558DF3988}" destId="{BDA1B627-C894-46B6-8B5E-FBB6150F1C76}" srcOrd="0" destOrd="0" parTransId="{A7926B84-7C86-461D-8522-6082920C03AE}" sibTransId="{1EDCC9BB-DF0E-4A1B-877D-51CE4A43A76C}"/>
    <dgm:cxn modelId="{E22EFE54-0577-44C7-A1B5-15E39C40B8EF}" type="presOf" srcId="{BDA1B627-C894-46B6-8B5E-FBB6150F1C76}" destId="{AF3CE12A-C734-4689-B8F0-9D4FB29C8F3E}" srcOrd="0" destOrd="0" presId="urn:microsoft.com/office/officeart/2005/8/layout/hList1"/>
    <dgm:cxn modelId="{1A41F09A-F09A-4D8A-9EA3-31B26EF3FA92}" srcId="{01B555A0-6878-4CE8-9148-6C987348A345}" destId="{6160CD27-91B0-47F1-AC10-B9964124B5A6}" srcOrd="0" destOrd="0" parTransId="{CB807E78-46CF-428F-948D-681F523CFA8E}" sibTransId="{D4FC2A96-FE33-43E1-B775-B36C44C0CB75}"/>
    <dgm:cxn modelId="{615A38D6-0A54-404E-9D30-FDFD310F53C4}" type="presOf" srcId="{01B555A0-6878-4CE8-9148-6C987348A345}" destId="{DFCB7500-616A-476E-B022-9B2B9B883AEE}" srcOrd="0" destOrd="0" presId="urn:microsoft.com/office/officeart/2005/8/layout/hList1"/>
    <dgm:cxn modelId="{C27A2B94-6E7F-4003-9B4C-B228165A568D}" type="presOf" srcId="{6160CD27-91B0-47F1-AC10-B9964124B5A6}" destId="{F2699D47-E0D8-4734-A55A-1592FB64DF00}" srcOrd="0" destOrd="0" presId="urn:microsoft.com/office/officeart/2005/8/layout/hList1"/>
    <dgm:cxn modelId="{65AA5CAA-2094-4961-B5C1-F652C248949E}" type="presOf" srcId="{60C342A4-7D21-488B-886D-05B558DF3988}" destId="{31D28091-0424-4FDB-A5DD-17BBBC3ABDB7}" srcOrd="0" destOrd="0" presId="urn:microsoft.com/office/officeart/2005/8/layout/hList1"/>
    <dgm:cxn modelId="{9C1E93D7-8ED1-4044-86CA-2D5D9DA408A7}" srcId="{60C342A4-7D21-488B-886D-05B558DF3988}" destId="{01B555A0-6878-4CE8-9148-6C987348A345}" srcOrd="1" destOrd="0" parTransId="{4A358AD3-8FF5-4AD9-8E68-C2B02ACA897D}" sibTransId="{4885CFA0-0E54-40BD-A363-8E831883BD55}"/>
    <dgm:cxn modelId="{EAEF43A6-8C9B-4057-BEF8-DCB085B53F98}" type="presParOf" srcId="{31D28091-0424-4FDB-A5DD-17BBBC3ABDB7}" destId="{02888360-4735-4E26-8DB3-88A601DAE540}" srcOrd="0" destOrd="0" presId="urn:microsoft.com/office/officeart/2005/8/layout/hList1"/>
    <dgm:cxn modelId="{E90C60DF-EEA9-46CF-B77F-83357C753AB4}" type="presParOf" srcId="{02888360-4735-4E26-8DB3-88A601DAE540}" destId="{AF3CE12A-C734-4689-B8F0-9D4FB29C8F3E}" srcOrd="0" destOrd="0" presId="urn:microsoft.com/office/officeart/2005/8/layout/hList1"/>
    <dgm:cxn modelId="{C2DAF701-0665-44F2-A4DB-CF1BFD2F8479}" type="presParOf" srcId="{02888360-4735-4E26-8DB3-88A601DAE540}" destId="{3EDC3854-7CA3-4D05-9A25-0575D7A71E4A}" srcOrd="1" destOrd="0" presId="urn:microsoft.com/office/officeart/2005/8/layout/hList1"/>
    <dgm:cxn modelId="{41142815-1483-4E44-A54C-7C0E7FDCD79F}" type="presParOf" srcId="{31D28091-0424-4FDB-A5DD-17BBBC3ABDB7}" destId="{9E64689E-FF3A-44EE-8C27-E179DEB537B7}" srcOrd="1" destOrd="0" presId="urn:microsoft.com/office/officeart/2005/8/layout/hList1"/>
    <dgm:cxn modelId="{D1415C39-C06D-4037-8212-225ED9F04D7B}" type="presParOf" srcId="{31D28091-0424-4FDB-A5DD-17BBBC3ABDB7}" destId="{E688560F-820A-41E6-A180-3ECCD050DE24}" srcOrd="2" destOrd="0" presId="urn:microsoft.com/office/officeart/2005/8/layout/hList1"/>
    <dgm:cxn modelId="{44AF4D9E-1886-4C6F-984E-AA8108A21179}" type="presParOf" srcId="{E688560F-820A-41E6-A180-3ECCD050DE24}" destId="{DFCB7500-616A-476E-B022-9B2B9B883AEE}" srcOrd="0" destOrd="0" presId="urn:microsoft.com/office/officeart/2005/8/layout/hList1"/>
    <dgm:cxn modelId="{90E97F42-CE43-459C-BD75-3597A9DEB2BF}" type="presParOf" srcId="{E688560F-820A-41E6-A180-3ECCD050DE24}" destId="{F2699D47-E0D8-4734-A55A-1592FB64DF0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40034D-6F18-44CB-9481-A2215F02897E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</dgm:pt>
    <dgm:pt modelId="{74C7523A-2ECD-4640-9159-1BE8A350BC72}">
      <dgm:prSet custT="1"/>
      <dgm:spPr/>
      <dgm:t>
        <a:bodyPr/>
        <a:lstStyle/>
        <a:p>
          <a:r>
            <a:rPr lang="es-ES_tradnl" sz="1600" b="1" dirty="0"/>
            <a:t>Motivación</a:t>
          </a:r>
          <a:endParaRPr lang="es-ES" sz="1600" b="1" dirty="0"/>
        </a:p>
      </dgm:t>
    </dgm:pt>
    <dgm:pt modelId="{767E3411-3771-4D77-9A08-EF9F5878675C}" type="parTrans" cxnId="{ACCD012A-12B4-4FFB-B6EC-4916FB8C5326}">
      <dgm:prSet/>
      <dgm:spPr/>
      <dgm:t>
        <a:bodyPr/>
        <a:lstStyle/>
        <a:p>
          <a:endParaRPr lang="es-ES" sz="4800" b="1"/>
        </a:p>
      </dgm:t>
    </dgm:pt>
    <dgm:pt modelId="{099EBD17-93B4-46DB-8176-77298BE041B8}" type="sibTrans" cxnId="{ACCD012A-12B4-4FFB-B6EC-4916FB8C5326}">
      <dgm:prSet custT="1"/>
      <dgm:spPr/>
      <dgm:t>
        <a:bodyPr/>
        <a:lstStyle/>
        <a:p>
          <a:endParaRPr lang="es-ES" sz="1400" b="1"/>
        </a:p>
      </dgm:t>
    </dgm:pt>
    <dgm:pt modelId="{999762E0-D978-4CFB-88A3-259AB1D41F3E}">
      <dgm:prSet custT="1"/>
      <dgm:spPr/>
      <dgm:t>
        <a:bodyPr/>
        <a:lstStyle/>
        <a:p>
          <a:r>
            <a:rPr lang="es-ES_tradnl" sz="1600" b="1" dirty="0"/>
            <a:t>Comunicación</a:t>
          </a:r>
          <a:endParaRPr lang="es-ES" sz="1600" b="1" dirty="0"/>
        </a:p>
      </dgm:t>
    </dgm:pt>
    <dgm:pt modelId="{5C46A0F9-3847-4190-8229-C0221D0FA9A4}" type="parTrans" cxnId="{201D2CDC-222D-4F07-A751-C5347013151D}">
      <dgm:prSet/>
      <dgm:spPr/>
      <dgm:t>
        <a:bodyPr/>
        <a:lstStyle/>
        <a:p>
          <a:endParaRPr lang="es-ES" sz="4800" b="1"/>
        </a:p>
      </dgm:t>
    </dgm:pt>
    <dgm:pt modelId="{490E70AF-84C6-43B4-B0BF-CBDABBADEFFF}" type="sibTrans" cxnId="{201D2CDC-222D-4F07-A751-C5347013151D}">
      <dgm:prSet custT="1"/>
      <dgm:spPr/>
      <dgm:t>
        <a:bodyPr/>
        <a:lstStyle/>
        <a:p>
          <a:endParaRPr lang="es-ES" sz="1400" b="1"/>
        </a:p>
      </dgm:t>
    </dgm:pt>
    <dgm:pt modelId="{CC993C69-473C-4D0C-8C69-C92E7DD2DB54}">
      <dgm:prSet custT="1"/>
      <dgm:spPr/>
      <dgm:t>
        <a:bodyPr/>
        <a:lstStyle/>
        <a:p>
          <a:r>
            <a:rPr lang="es-ES_tradnl" sz="1600" b="1" dirty="0"/>
            <a:t>Entrenamiento</a:t>
          </a:r>
          <a:endParaRPr lang="es-ES" sz="1600" b="1" dirty="0"/>
        </a:p>
      </dgm:t>
    </dgm:pt>
    <dgm:pt modelId="{0D9554A5-AD8B-4D71-93AE-04C8153673ED}" type="parTrans" cxnId="{B2408AAF-180F-49DA-A52D-44836C804637}">
      <dgm:prSet/>
      <dgm:spPr/>
      <dgm:t>
        <a:bodyPr/>
        <a:lstStyle/>
        <a:p>
          <a:endParaRPr lang="es-ES" sz="4800" b="1"/>
        </a:p>
      </dgm:t>
    </dgm:pt>
    <dgm:pt modelId="{68C9F4E3-F261-41A9-8B60-A5714F6E4508}" type="sibTrans" cxnId="{B2408AAF-180F-49DA-A52D-44836C804637}">
      <dgm:prSet custT="1"/>
      <dgm:spPr/>
      <dgm:t>
        <a:bodyPr/>
        <a:lstStyle/>
        <a:p>
          <a:endParaRPr lang="es-ES" sz="1400" b="1"/>
        </a:p>
      </dgm:t>
    </dgm:pt>
    <dgm:pt modelId="{A75BD6CD-12C5-442A-A71B-C36716400C68}">
      <dgm:prSet custT="1"/>
      <dgm:spPr/>
      <dgm:t>
        <a:bodyPr/>
        <a:lstStyle/>
        <a:p>
          <a:r>
            <a:rPr lang="es-ES_tradnl" sz="1600" b="1" dirty="0"/>
            <a:t>Compromiso</a:t>
          </a:r>
          <a:endParaRPr lang="es-ES" sz="1600" b="1" dirty="0"/>
        </a:p>
      </dgm:t>
    </dgm:pt>
    <dgm:pt modelId="{C67BD744-4545-4C48-8BFB-BBBB2DE492D5}" type="parTrans" cxnId="{9D8402AC-2628-4855-8977-DC07C89C7B3C}">
      <dgm:prSet/>
      <dgm:spPr/>
      <dgm:t>
        <a:bodyPr/>
        <a:lstStyle/>
        <a:p>
          <a:endParaRPr lang="es-ES" sz="4800" b="1"/>
        </a:p>
      </dgm:t>
    </dgm:pt>
    <dgm:pt modelId="{D0532570-31CE-4998-895C-DC1467530F5E}" type="sibTrans" cxnId="{9D8402AC-2628-4855-8977-DC07C89C7B3C}">
      <dgm:prSet custT="1"/>
      <dgm:spPr/>
      <dgm:t>
        <a:bodyPr/>
        <a:lstStyle/>
        <a:p>
          <a:endParaRPr lang="es-ES" sz="1400" b="1"/>
        </a:p>
      </dgm:t>
    </dgm:pt>
    <dgm:pt modelId="{31196169-C918-451A-A53B-C6CF34BE280B}">
      <dgm:prSet custT="1"/>
      <dgm:spPr/>
      <dgm:t>
        <a:bodyPr/>
        <a:lstStyle/>
        <a:p>
          <a:r>
            <a:rPr lang="es-ES_tradnl" sz="1600" b="1" dirty="0"/>
            <a:t>Disciplina</a:t>
          </a:r>
          <a:endParaRPr lang="es-ES" sz="1600" b="1" dirty="0"/>
        </a:p>
      </dgm:t>
    </dgm:pt>
    <dgm:pt modelId="{14933E41-EA22-44AC-A1A1-3D95D6ED3963}" type="parTrans" cxnId="{FE06A447-44A9-4274-9610-91B919C607A8}">
      <dgm:prSet/>
      <dgm:spPr/>
      <dgm:t>
        <a:bodyPr/>
        <a:lstStyle/>
        <a:p>
          <a:endParaRPr lang="es-ES" sz="4800" b="1"/>
        </a:p>
      </dgm:t>
    </dgm:pt>
    <dgm:pt modelId="{9E4EB022-4E6A-463A-9E27-5593377B9947}" type="sibTrans" cxnId="{FE06A447-44A9-4274-9610-91B919C607A8}">
      <dgm:prSet custT="1"/>
      <dgm:spPr/>
      <dgm:t>
        <a:bodyPr/>
        <a:lstStyle/>
        <a:p>
          <a:endParaRPr lang="es-ES" sz="1400" b="1"/>
        </a:p>
      </dgm:t>
    </dgm:pt>
    <dgm:pt modelId="{16031110-D3E1-41FF-B03C-BFFF9F18CF71}">
      <dgm:prSet custT="1"/>
      <dgm:spPr/>
      <dgm:t>
        <a:bodyPr/>
        <a:lstStyle/>
        <a:p>
          <a:r>
            <a:rPr lang="es-ES" sz="1600" b="1" dirty="0"/>
            <a:t>KAIZEN</a:t>
          </a:r>
        </a:p>
      </dgm:t>
    </dgm:pt>
    <dgm:pt modelId="{13E6F614-4164-4A41-9E9D-2E48E5B21F2F}" type="parTrans" cxnId="{B19E98C1-656A-4A23-9854-AACB204C242E}">
      <dgm:prSet/>
      <dgm:spPr/>
      <dgm:t>
        <a:bodyPr/>
        <a:lstStyle/>
        <a:p>
          <a:endParaRPr lang="es-ES" sz="4800" b="1"/>
        </a:p>
      </dgm:t>
    </dgm:pt>
    <dgm:pt modelId="{C6FDD91F-B5D4-4021-902E-FB0BA124853C}" type="sibTrans" cxnId="{B19E98C1-656A-4A23-9854-AACB204C242E}">
      <dgm:prSet/>
      <dgm:spPr/>
      <dgm:t>
        <a:bodyPr/>
        <a:lstStyle/>
        <a:p>
          <a:endParaRPr lang="es-ES" sz="4800" b="1"/>
        </a:p>
      </dgm:t>
    </dgm:pt>
    <dgm:pt modelId="{D46524C4-7F95-4832-A67B-4E6698AA8AD0}" type="pres">
      <dgm:prSet presAssocID="{0540034D-6F18-44CB-9481-A2215F02897E}" presName="diagram" presStyleCnt="0">
        <dgm:presLayoutVars>
          <dgm:dir/>
          <dgm:resizeHandles val="exact"/>
        </dgm:presLayoutVars>
      </dgm:prSet>
      <dgm:spPr/>
    </dgm:pt>
    <dgm:pt modelId="{767B5846-85E5-4BB3-95D2-6FFF0C154691}" type="pres">
      <dgm:prSet presAssocID="{74C7523A-2ECD-4640-9159-1BE8A350BC7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B003150-5193-4498-A78D-99F4CB705EA5}" type="pres">
      <dgm:prSet presAssocID="{099EBD17-93B4-46DB-8176-77298BE041B8}" presName="sibTrans" presStyleCnt="0"/>
      <dgm:spPr/>
    </dgm:pt>
    <dgm:pt modelId="{F775E4CA-DCD9-4B81-8938-8A6B76F7CC8B}" type="pres">
      <dgm:prSet presAssocID="{999762E0-D978-4CFB-88A3-259AB1D41F3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7B771BF-236E-47AC-BEBA-055D8F16F4F5}" type="pres">
      <dgm:prSet presAssocID="{490E70AF-84C6-43B4-B0BF-CBDABBADEFFF}" presName="sibTrans" presStyleCnt="0"/>
      <dgm:spPr/>
    </dgm:pt>
    <dgm:pt modelId="{D8DC9870-BB80-4D5A-9B94-B64468DB0DCC}" type="pres">
      <dgm:prSet presAssocID="{CC993C69-473C-4D0C-8C69-C92E7DD2DB5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4CE122C-1530-490C-8C27-F1EA10978FBE}" type="pres">
      <dgm:prSet presAssocID="{68C9F4E3-F261-41A9-8B60-A5714F6E4508}" presName="sibTrans" presStyleCnt="0"/>
      <dgm:spPr/>
    </dgm:pt>
    <dgm:pt modelId="{C0A0805D-000F-495A-BF1C-DE5F0D510AAC}" type="pres">
      <dgm:prSet presAssocID="{A75BD6CD-12C5-442A-A71B-C36716400C6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F07B8F7-893A-4992-9932-76BFE89459C8}" type="pres">
      <dgm:prSet presAssocID="{D0532570-31CE-4998-895C-DC1467530F5E}" presName="sibTrans" presStyleCnt="0"/>
      <dgm:spPr/>
    </dgm:pt>
    <dgm:pt modelId="{688AE957-1F0D-413F-8083-77D604E8AEDB}" type="pres">
      <dgm:prSet presAssocID="{31196169-C918-451A-A53B-C6CF34BE280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0B7BCA2-7444-43BA-8F0F-BA068BE31D8E}" type="pres">
      <dgm:prSet presAssocID="{9E4EB022-4E6A-463A-9E27-5593377B9947}" presName="sibTrans" presStyleCnt="0"/>
      <dgm:spPr/>
    </dgm:pt>
    <dgm:pt modelId="{A91F6806-149A-4C74-B156-AF33A2CB3A7B}" type="pres">
      <dgm:prSet presAssocID="{16031110-D3E1-41FF-B03C-BFFF9F18CF7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CCD012A-12B4-4FFB-B6EC-4916FB8C5326}" srcId="{0540034D-6F18-44CB-9481-A2215F02897E}" destId="{74C7523A-2ECD-4640-9159-1BE8A350BC72}" srcOrd="0" destOrd="0" parTransId="{767E3411-3771-4D77-9A08-EF9F5878675C}" sibTransId="{099EBD17-93B4-46DB-8176-77298BE041B8}"/>
    <dgm:cxn modelId="{F8065EDB-D1C9-4610-AE9A-95EE2476BD45}" type="presOf" srcId="{16031110-D3E1-41FF-B03C-BFFF9F18CF71}" destId="{A91F6806-149A-4C74-B156-AF33A2CB3A7B}" srcOrd="0" destOrd="0" presId="urn:microsoft.com/office/officeart/2005/8/layout/default"/>
    <dgm:cxn modelId="{B19E98C1-656A-4A23-9854-AACB204C242E}" srcId="{0540034D-6F18-44CB-9481-A2215F02897E}" destId="{16031110-D3E1-41FF-B03C-BFFF9F18CF71}" srcOrd="5" destOrd="0" parTransId="{13E6F614-4164-4A41-9E9D-2E48E5B21F2F}" sibTransId="{C6FDD91F-B5D4-4021-902E-FB0BA124853C}"/>
    <dgm:cxn modelId="{DFD5C0A8-CC61-4D60-94CD-A9DDB76154EB}" type="presOf" srcId="{CC993C69-473C-4D0C-8C69-C92E7DD2DB54}" destId="{D8DC9870-BB80-4D5A-9B94-B64468DB0DCC}" srcOrd="0" destOrd="0" presId="urn:microsoft.com/office/officeart/2005/8/layout/default"/>
    <dgm:cxn modelId="{FE06A447-44A9-4274-9610-91B919C607A8}" srcId="{0540034D-6F18-44CB-9481-A2215F02897E}" destId="{31196169-C918-451A-A53B-C6CF34BE280B}" srcOrd="4" destOrd="0" parTransId="{14933E41-EA22-44AC-A1A1-3D95D6ED3963}" sibTransId="{9E4EB022-4E6A-463A-9E27-5593377B9947}"/>
    <dgm:cxn modelId="{4E53CD1E-D4A7-442F-BE69-34DA620B2680}" type="presOf" srcId="{A75BD6CD-12C5-442A-A71B-C36716400C68}" destId="{C0A0805D-000F-495A-BF1C-DE5F0D510AAC}" srcOrd="0" destOrd="0" presId="urn:microsoft.com/office/officeart/2005/8/layout/default"/>
    <dgm:cxn modelId="{2653B837-DC2F-4CDA-A743-5E410854A28F}" type="presOf" srcId="{0540034D-6F18-44CB-9481-A2215F02897E}" destId="{D46524C4-7F95-4832-A67B-4E6698AA8AD0}" srcOrd="0" destOrd="0" presId="urn:microsoft.com/office/officeart/2005/8/layout/default"/>
    <dgm:cxn modelId="{B2408AAF-180F-49DA-A52D-44836C804637}" srcId="{0540034D-6F18-44CB-9481-A2215F02897E}" destId="{CC993C69-473C-4D0C-8C69-C92E7DD2DB54}" srcOrd="2" destOrd="0" parTransId="{0D9554A5-AD8B-4D71-93AE-04C8153673ED}" sibTransId="{68C9F4E3-F261-41A9-8B60-A5714F6E4508}"/>
    <dgm:cxn modelId="{7F045123-10A3-4CF4-A74F-4BF7BB9DB71B}" type="presOf" srcId="{74C7523A-2ECD-4640-9159-1BE8A350BC72}" destId="{767B5846-85E5-4BB3-95D2-6FFF0C154691}" srcOrd="0" destOrd="0" presId="urn:microsoft.com/office/officeart/2005/8/layout/default"/>
    <dgm:cxn modelId="{201D2CDC-222D-4F07-A751-C5347013151D}" srcId="{0540034D-6F18-44CB-9481-A2215F02897E}" destId="{999762E0-D978-4CFB-88A3-259AB1D41F3E}" srcOrd="1" destOrd="0" parTransId="{5C46A0F9-3847-4190-8229-C0221D0FA9A4}" sibTransId="{490E70AF-84C6-43B4-B0BF-CBDABBADEFFF}"/>
    <dgm:cxn modelId="{24D1B114-F57A-439A-8E65-90097A6EE886}" type="presOf" srcId="{999762E0-D978-4CFB-88A3-259AB1D41F3E}" destId="{F775E4CA-DCD9-4B81-8938-8A6B76F7CC8B}" srcOrd="0" destOrd="0" presId="urn:microsoft.com/office/officeart/2005/8/layout/default"/>
    <dgm:cxn modelId="{9D8402AC-2628-4855-8977-DC07C89C7B3C}" srcId="{0540034D-6F18-44CB-9481-A2215F02897E}" destId="{A75BD6CD-12C5-442A-A71B-C36716400C68}" srcOrd="3" destOrd="0" parTransId="{C67BD744-4545-4C48-8BFB-BBBB2DE492D5}" sibTransId="{D0532570-31CE-4998-895C-DC1467530F5E}"/>
    <dgm:cxn modelId="{D8093E09-806E-497E-97A3-09AF8E217B95}" type="presOf" srcId="{31196169-C918-451A-A53B-C6CF34BE280B}" destId="{688AE957-1F0D-413F-8083-77D604E8AEDB}" srcOrd="0" destOrd="0" presId="urn:microsoft.com/office/officeart/2005/8/layout/default"/>
    <dgm:cxn modelId="{028B829B-B7F7-4064-AA67-D0E43E438A49}" type="presParOf" srcId="{D46524C4-7F95-4832-A67B-4E6698AA8AD0}" destId="{767B5846-85E5-4BB3-95D2-6FFF0C154691}" srcOrd="0" destOrd="0" presId="urn:microsoft.com/office/officeart/2005/8/layout/default"/>
    <dgm:cxn modelId="{D09D56F6-41D1-4984-82C4-67DCF9E0353C}" type="presParOf" srcId="{D46524C4-7F95-4832-A67B-4E6698AA8AD0}" destId="{4B003150-5193-4498-A78D-99F4CB705EA5}" srcOrd="1" destOrd="0" presId="urn:microsoft.com/office/officeart/2005/8/layout/default"/>
    <dgm:cxn modelId="{3CF23B11-1692-4ADE-BB6D-6B207F9DD9D1}" type="presParOf" srcId="{D46524C4-7F95-4832-A67B-4E6698AA8AD0}" destId="{F775E4CA-DCD9-4B81-8938-8A6B76F7CC8B}" srcOrd="2" destOrd="0" presId="urn:microsoft.com/office/officeart/2005/8/layout/default"/>
    <dgm:cxn modelId="{77F8725E-3043-4B38-8159-01EB8A582EB3}" type="presParOf" srcId="{D46524C4-7F95-4832-A67B-4E6698AA8AD0}" destId="{97B771BF-236E-47AC-BEBA-055D8F16F4F5}" srcOrd="3" destOrd="0" presId="urn:microsoft.com/office/officeart/2005/8/layout/default"/>
    <dgm:cxn modelId="{ED0ACAFA-B1FA-46AF-9A9E-96E3DAAD84FA}" type="presParOf" srcId="{D46524C4-7F95-4832-A67B-4E6698AA8AD0}" destId="{D8DC9870-BB80-4D5A-9B94-B64468DB0DCC}" srcOrd="4" destOrd="0" presId="urn:microsoft.com/office/officeart/2005/8/layout/default"/>
    <dgm:cxn modelId="{565AF294-6C46-4837-92E6-C347F762323A}" type="presParOf" srcId="{D46524C4-7F95-4832-A67B-4E6698AA8AD0}" destId="{C4CE122C-1530-490C-8C27-F1EA10978FBE}" srcOrd="5" destOrd="0" presId="urn:microsoft.com/office/officeart/2005/8/layout/default"/>
    <dgm:cxn modelId="{44152B48-33AF-4B40-9525-6BDD69F19C37}" type="presParOf" srcId="{D46524C4-7F95-4832-A67B-4E6698AA8AD0}" destId="{C0A0805D-000F-495A-BF1C-DE5F0D510AAC}" srcOrd="6" destOrd="0" presId="urn:microsoft.com/office/officeart/2005/8/layout/default"/>
    <dgm:cxn modelId="{6E9B90E6-F552-40E9-ABC5-2B2E9A1BCA16}" type="presParOf" srcId="{D46524C4-7F95-4832-A67B-4E6698AA8AD0}" destId="{6F07B8F7-893A-4992-9932-76BFE89459C8}" srcOrd="7" destOrd="0" presId="urn:microsoft.com/office/officeart/2005/8/layout/default"/>
    <dgm:cxn modelId="{0C82D5F4-7440-4937-82D0-FD249AD27AD6}" type="presParOf" srcId="{D46524C4-7F95-4832-A67B-4E6698AA8AD0}" destId="{688AE957-1F0D-413F-8083-77D604E8AEDB}" srcOrd="8" destOrd="0" presId="urn:microsoft.com/office/officeart/2005/8/layout/default"/>
    <dgm:cxn modelId="{79515D4D-77E5-42EC-95F6-9C93D6CFE401}" type="presParOf" srcId="{D46524C4-7F95-4832-A67B-4E6698AA8AD0}" destId="{10B7BCA2-7444-43BA-8F0F-BA068BE31D8E}" srcOrd="9" destOrd="0" presId="urn:microsoft.com/office/officeart/2005/8/layout/default"/>
    <dgm:cxn modelId="{599062B4-1A05-4AF3-B8A4-0773293ACAC8}" type="presParOf" srcId="{D46524C4-7F95-4832-A67B-4E6698AA8AD0}" destId="{A91F6806-149A-4C74-B156-AF33A2CB3A7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084CF7-B926-49D1-BEFB-E82983303B94}" type="doc">
      <dgm:prSet loTypeId="urn:microsoft.com/office/officeart/2005/8/layout/gear1" loCatId="relationship" qsTypeId="urn:microsoft.com/office/officeart/2005/8/quickstyle/simple1" qsCatId="simple" csTypeId="urn:microsoft.com/office/officeart/2005/8/colors/colorful3" csCatId="colorful" phldr="1"/>
      <dgm:spPr/>
    </dgm:pt>
    <dgm:pt modelId="{B5E3BF2A-FDE8-46EA-88FB-A725BFDA09D9}">
      <dgm:prSet phldrT="[Texto]" custT="1"/>
      <dgm:spPr/>
      <dgm:t>
        <a:bodyPr/>
        <a:lstStyle/>
        <a:p>
          <a:r>
            <a:rPr lang="es-CO" sz="1800" dirty="0"/>
            <a:t>Sistema de Gestión de calidad </a:t>
          </a:r>
          <a:endParaRPr lang="es-ES" sz="1800" dirty="0"/>
        </a:p>
      </dgm:t>
    </dgm:pt>
    <dgm:pt modelId="{F5DDD020-9550-4E52-8665-287D6504E012}" type="parTrans" cxnId="{43C7BC0B-36F7-49A6-93C1-7B02D8ACDF7A}">
      <dgm:prSet/>
      <dgm:spPr/>
      <dgm:t>
        <a:bodyPr/>
        <a:lstStyle/>
        <a:p>
          <a:endParaRPr lang="es-ES" sz="2800"/>
        </a:p>
      </dgm:t>
    </dgm:pt>
    <dgm:pt modelId="{59C187BC-9082-4242-8B88-2F14F4C508ED}" type="sibTrans" cxnId="{43C7BC0B-36F7-49A6-93C1-7B02D8ACDF7A}">
      <dgm:prSet/>
      <dgm:spPr/>
      <dgm:t>
        <a:bodyPr/>
        <a:lstStyle/>
        <a:p>
          <a:endParaRPr lang="es-ES" sz="2800"/>
        </a:p>
      </dgm:t>
    </dgm:pt>
    <dgm:pt modelId="{CE4AEAA6-2AB0-45CA-85BA-42D3FBFC63D7}">
      <dgm:prSet custT="1"/>
      <dgm:spPr/>
      <dgm:t>
        <a:bodyPr/>
        <a:lstStyle/>
        <a:p>
          <a:r>
            <a:rPr lang="es-CO" sz="1800" dirty="0"/>
            <a:t>Sistema de Seguridad y Salud en el Trabajo </a:t>
          </a:r>
        </a:p>
      </dgm:t>
    </dgm:pt>
    <dgm:pt modelId="{CD51E1D9-0DE9-4A9B-BA14-B2A4A21A8421}" type="parTrans" cxnId="{BDCE9FDD-88ED-42E0-BDE0-9BE95601BBA6}">
      <dgm:prSet/>
      <dgm:spPr/>
      <dgm:t>
        <a:bodyPr/>
        <a:lstStyle/>
        <a:p>
          <a:endParaRPr lang="es-ES" sz="2800"/>
        </a:p>
      </dgm:t>
    </dgm:pt>
    <dgm:pt modelId="{5006F584-1532-480B-B366-84B59DB115F8}" type="sibTrans" cxnId="{BDCE9FDD-88ED-42E0-BDE0-9BE95601BBA6}">
      <dgm:prSet/>
      <dgm:spPr/>
      <dgm:t>
        <a:bodyPr/>
        <a:lstStyle/>
        <a:p>
          <a:endParaRPr lang="es-ES" sz="2800"/>
        </a:p>
      </dgm:t>
    </dgm:pt>
    <dgm:pt modelId="{D4B0A4FD-3F7F-4CB9-AA5D-9817BE3BA181}">
      <dgm:prSet custT="1"/>
      <dgm:spPr/>
      <dgm:t>
        <a:bodyPr/>
        <a:lstStyle/>
        <a:p>
          <a:r>
            <a:rPr lang="es-CO" sz="1800" dirty="0"/>
            <a:t>Sistema de Gestión de Seguridad de la Información </a:t>
          </a:r>
        </a:p>
      </dgm:t>
    </dgm:pt>
    <dgm:pt modelId="{FE920C3D-BBE6-4DE5-9CC4-408B100CBABD}" type="parTrans" cxnId="{127234A3-E121-4C48-97C1-7A14A806063C}">
      <dgm:prSet/>
      <dgm:spPr/>
      <dgm:t>
        <a:bodyPr/>
        <a:lstStyle/>
        <a:p>
          <a:endParaRPr lang="es-ES" sz="2800"/>
        </a:p>
      </dgm:t>
    </dgm:pt>
    <dgm:pt modelId="{032969FE-7898-43CB-9008-01FF08C13981}" type="sibTrans" cxnId="{127234A3-E121-4C48-97C1-7A14A806063C}">
      <dgm:prSet/>
      <dgm:spPr/>
      <dgm:t>
        <a:bodyPr/>
        <a:lstStyle/>
        <a:p>
          <a:endParaRPr lang="es-ES" sz="2800"/>
        </a:p>
      </dgm:t>
    </dgm:pt>
    <dgm:pt modelId="{EDD6C7B8-9B2D-4B9D-A329-FE486057A24D}" type="pres">
      <dgm:prSet presAssocID="{EB084CF7-B926-49D1-BEFB-E82983303B9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5C369B0-27A2-49E5-8F37-FD1E68339360}" type="pres">
      <dgm:prSet presAssocID="{B5E3BF2A-FDE8-46EA-88FB-A725BFDA09D9}" presName="gear1" presStyleLbl="node1" presStyleIdx="0" presStyleCnt="3" custLinFactNeighborX="-14988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3F7C2AF-EF2E-49EA-B1A6-B053875589F4}" type="pres">
      <dgm:prSet presAssocID="{B5E3BF2A-FDE8-46EA-88FB-A725BFDA09D9}" presName="gear1srcNode" presStyleLbl="node1" presStyleIdx="0" presStyleCnt="3"/>
      <dgm:spPr/>
      <dgm:t>
        <a:bodyPr/>
        <a:lstStyle/>
        <a:p>
          <a:endParaRPr lang="es-CO"/>
        </a:p>
      </dgm:t>
    </dgm:pt>
    <dgm:pt modelId="{B363FA1C-A591-44B4-868B-FF53F4C90261}" type="pres">
      <dgm:prSet presAssocID="{B5E3BF2A-FDE8-46EA-88FB-A725BFDA09D9}" presName="gear1dstNode" presStyleLbl="node1" presStyleIdx="0" presStyleCnt="3"/>
      <dgm:spPr/>
      <dgm:t>
        <a:bodyPr/>
        <a:lstStyle/>
        <a:p>
          <a:endParaRPr lang="es-CO"/>
        </a:p>
      </dgm:t>
    </dgm:pt>
    <dgm:pt modelId="{A4C1E4DB-7EAE-4CF2-A3A4-B4F0DBD932EE}" type="pres">
      <dgm:prSet presAssocID="{CE4AEAA6-2AB0-45CA-85BA-42D3FBFC63D7}" presName="gear2" presStyleLbl="node1" presStyleIdx="1" presStyleCnt="3" custLinFactNeighborX="-12122" custLinFactNeighborY="-3031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841CF52-4AED-40C3-8602-2FEFC8274CF8}" type="pres">
      <dgm:prSet presAssocID="{CE4AEAA6-2AB0-45CA-85BA-42D3FBFC63D7}" presName="gear2srcNode" presStyleLbl="node1" presStyleIdx="1" presStyleCnt="3"/>
      <dgm:spPr/>
      <dgm:t>
        <a:bodyPr/>
        <a:lstStyle/>
        <a:p>
          <a:endParaRPr lang="es-CO"/>
        </a:p>
      </dgm:t>
    </dgm:pt>
    <dgm:pt modelId="{D4339504-011A-48A4-9436-746BA808F8E7}" type="pres">
      <dgm:prSet presAssocID="{CE4AEAA6-2AB0-45CA-85BA-42D3FBFC63D7}" presName="gear2dstNode" presStyleLbl="node1" presStyleIdx="1" presStyleCnt="3"/>
      <dgm:spPr/>
      <dgm:t>
        <a:bodyPr/>
        <a:lstStyle/>
        <a:p>
          <a:endParaRPr lang="es-CO"/>
        </a:p>
      </dgm:t>
    </dgm:pt>
    <dgm:pt modelId="{1A5D2878-66E2-4226-9BAD-35B735C4AB9C}" type="pres">
      <dgm:prSet presAssocID="{D4B0A4FD-3F7F-4CB9-AA5D-9817BE3BA181}" presName="gear3" presStyleLbl="node1" presStyleIdx="2" presStyleCnt="3" custLinFactNeighborX="2696" custLinFactNeighborY="4546"/>
      <dgm:spPr/>
      <dgm:t>
        <a:bodyPr/>
        <a:lstStyle/>
        <a:p>
          <a:endParaRPr lang="es-CO"/>
        </a:p>
      </dgm:t>
    </dgm:pt>
    <dgm:pt modelId="{88832E7B-EA9A-45AC-9B30-C5DB01C4FF80}" type="pres">
      <dgm:prSet presAssocID="{D4B0A4FD-3F7F-4CB9-AA5D-9817BE3BA18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845FD72-1EB3-4B7E-BF12-5B4BF7F1C72C}" type="pres">
      <dgm:prSet presAssocID="{D4B0A4FD-3F7F-4CB9-AA5D-9817BE3BA181}" presName="gear3srcNode" presStyleLbl="node1" presStyleIdx="2" presStyleCnt="3"/>
      <dgm:spPr/>
      <dgm:t>
        <a:bodyPr/>
        <a:lstStyle/>
        <a:p>
          <a:endParaRPr lang="es-CO"/>
        </a:p>
      </dgm:t>
    </dgm:pt>
    <dgm:pt modelId="{4CD2B909-9EC1-4161-A7A6-D353EA386DBB}" type="pres">
      <dgm:prSet presAssocID="{D4B0A4FD-3F7F-4CB9-AA5D-9817BE3BA181}" presName="gear3dstNode" presStyleLbl="node1" presStyleIdx="2" presStyleCnt="3"/>
      <dgm:spPr/>
      <dgm:t>
        <a:bodyPr/>
        <a:lstStyle/>
        <a:p>
          <a:endParaRPr lang="es-CO"/>
        </a:p>
      </dgm:t>
    </dgm:pt>
    <dgm:pt modelId="{B2AA620E-5031-40DA-A74D-C0AEFBB42FEE}" type="pres">
      <dgm:prSet presAssocID="{59C187BC-9082-4242-8B88-2F14F4C508ED}" presName="connector1" presStyleLbl="sibTrans2D1" presStyleIdx="0" presStyleCnt="3"/>
      <dgm:spPr/>
      <dgm:t>
        <a:bodyPr/>
        <a:lstStyle/>
        <a:p>
          <a:endParaRPr lang="es-CO"/>
        </a:p>
      </dgm:t>
    </dgm:pt>
    <dgm:pt modelId="{5CF6581D-B9DC-4AC2-A554-B13E6759EA4F}" type="pres">
      <dgm:prSet presAssocID="{5006F584-1532-480B-B366-84B59DB115F8}" presName="connector2" presStyleLbl="sibTrans2D1" presStyleIdx="1" presStyleCnt="3" custAng="16664836" custLinFactNeighborX="9954" custLinFactNeighborY="20856"/>
      <dgm:spPr/>
      <dgm:t>
        <a:bodyPr/>
        <a:lstStyle/>
        <a:p>
          <a:endParaRPr lang="es-CO"/>
        </a:p>
      </dgm:t>
    </dgm:pt>
    <dgm:pt modelId="{2B30CA67-ABCA-475F-8358-B0DE8F0AF567}" type="pres">
      <dgm:prSet presAssocID="{032969FE-7898-43CB-9008-01FF08C13981}" presName="connector3" presStyleLbl="sibTrans2D1" presStyleIdx="2" presStyleCnt="3" custAng="2335514" custLinFactNeighborX="5379" custLinFactNeighborY="1521"/>
      <dgm:spPr/>
      <dgm:t>
        <a:bodyPr/>
        <a:lstStyle/>
        <a:p>
          <a:endParaRPr lang="es-CO"/>
        </a:p>
      </dgm:t>
    </dgm:pt>
  </dgm:ptLst>
  <dgm:cxnLst>
    <dgm:cxn modelId="{E840453F-D7CB-4A71-9DC7-ABEE96E34311}" type="presOf" srcId="{D4B0A4FD-3F7F-4CB9-AA5D-9817BE3BA181}" destId="{1A5D2878-66E2-4226-9BAD-35B735C4AB9C}" srcOrd="0" destOrd="0" presId="urn:microsoft.com/office/officeart/2005/8/layout/gear1"/>
    <dgm:cxn modelId="{12D281FD-03DB-4C14-80FF-A55D9F7662A4}" type="presOf" srcId="{5006F584-1532-480B-B366-84B59DB115F8}" destId="{5CF6581D-B9DC-4AC2-A554-B13E6759EA4F}" srcOrd="0" destOrd="0" presId="urn:microsoft.com/office/officeart/2005/8/layout/gear1"/>
    <dgm:cxn modelId="{B25731E9-278D-4EA6-8519-3677AC2D5AEB}" type="presOf" srcId="{B5E3BF2A-FDE8-46EA-88FB-A725BFDA09D9}" destId="{43F7C2AF-EF2E-49EA-B1A6-B053875589F4}" srcOrd="1" destOrd="0" presId="urn:microsoft.com/office/officeart/2005/8/layout/gear1"/>
    <dgm:cxn modelId="{BF3A0644-9E2D-4CC1-A148-C1124E16D473}" type="presOf" srcId="{CE4AEAA6-2AB0-45CA-85BA-42D3FBFC63D7}" destId="{A4C1E4DB-7EAE-4CF2-A3A4-B4F0DBD932EE}" srcOrd="0" destOrd="0" presId="urn:microsoft.com/office/officeart/2005/8/layout/gear1"/>
    <dgm:cxn modelId="{B08F75DC-3601-4D84-865A-EF66ED4F4562}" type="presOf" srcId="{D4B0A4FD-3F7F-4CB9-AA5D-9817BE3BA181}" destId="{3845FD72-1EB3-4B7E-BF12-5B4BF7F1C72C}" srcOrd="2" destOrd="0" presId="urn:microsoft.com/office/officeart/2005/8/layout/gear1"/>
    <dgm:cxn modelId="{82DB8664-080B-456B-B355-A67C34127FEA}" type="presOf" srcId="{CE4AEAA6-2AB0-45CA-85BA-42D3FBFC63D7}" destId="{D4339504-011A-48A4-9436-746BA808F8E7}" srcOrd="2" destOrd="0" presId="urn:microsoft.com/office/officeart/2005/8/layout/gear1"/>
    <dgm:cxn modelId="{F87D7C70-0467-44BA-AB12-C6334A254FBB}" type="presOf" srcId="{EB084CF7-B926-49D1-BEFB-E82983303B94}" destId="{EDD6C7B8-9B2D-4B9D-A329-FE486057A24D}" srcOrd="0" destOrd="0" presId="urn:microsoft.com/office/officeart/2005/8/layout/gear1"/>
    <dgm:cxn modelId="{C56486FE-E02D-4A22-AF89-8803E601F35B}" type="presOf" srcId="{B5E3BF2A-FDE8-46EA-88FB-A725BFDA09D9}" destId="{B363FA1C-A591-44B4-868B-FF53F4C90261}" srcOrd="2" destOrd="0" presId="urn:microsoft.com/office/officeart/2005/8/layout/gear1"/>
    <dgm:cxn modelId="{B15E9313-8C37-437A-AC9B-3A5DABE49823}" type="presOf" srcId="{B5E3BF2A-FDE8-46EA-88FB-A725BFDA09D9}" destId="{95C369B0-27A2-49E5-8F37-FD1E68339360}" srcOrd="0" destOrd="0" presId="urn:microsoft.com/office/officeart/2005/8/layout/gear1"/>
    <dgm:cxn modelId="{74D4ABE7-CF95-41AB-8890-D538D25F0431}" type="presOf" srcId="{59C187BC-9082-4242-8B88-2F14F4C508ED}" destId="{B2AA620E-5031-40DA-A74D-C0AEFBB42FEE}" srcOrd="0" destOrd="0" presId="urn:microsoft.com/office/officeart/2005/8/layout/gear1"/>
    <dgm:cxn modelId="{43C7BC0B-36F7-49A6-93C1-7B02D8ACDF7A}" srcId="{EB084CF7-B926-49D1-BEFB-E82983303B94}" destId="{B5E3BF2A-FDE8-46EA-88FB-A725BFDA09D9}" srcOrd="0" destOrd="0" parTransId="{F5DDD020-9550-4E52-8665-287D6504E012}" sibTransId="{59C187BC-9082-4242-8B88-2F14F4C508ED}"/>
    <dgm:cxn modelId="{127234A3-E121-4C48-97C1-7A14A806063C}" srcId="{EB084CF7-B926-49D1-BEFB-E82983303B94}" destId="{D4B0A4FD-3F7F-4CB9-AA5D-9817BE3BA181}" srcOrd="2" destOrd="0" parTransId="{FE920C3D-BBE6-4DE5-9CC4-408B100CBABD}" sibTransId="{032969FE-7898-43CB-9008-01FF08C13981}"/>
    <dgm:cxn modelId="{8C6CBC68-82C0-457D-B1B8-C4B2CEAF7D17}" type="presOf" srcId="{D4B0A4FD-3F7F-4CB9-AA5D-9817BE3BA181}" destId="{88832E7B-EA9A-45AC-9B30-C5DB01C4FF80}" srcOrd="1" destOrd="0" presId="urn:microsoft.com/office/officeart/2005/8/layout/gear1"/>
    <dgm:cxn modelId="{BDCE9FDD-88ED-42E0-BDE0-9BE95601BBA6}" srcId="{EB084CF7-B926-49D1-BEFB-E82983303B94}" destId="{CE4AEAA6-2AB0-45CA-85BA-42D3FBFC63D7}" srcOrd="1" destOrd="0" parTransId="{CD51E1D9-0DE9-4A9B-BA14-B2A4A21A8421}" sibTransId="{5006F584-1532-480B-B366-84B59DB115F8}"/>
    <dgm:cxn modelId="{14BB2E64-1BC9-4F01-A327-E430F99FA069}" type="presOf" srcId="{D4B0A4FD-3F7F-4CB9-AA5D-9817BE3BA181}" destId="{4CD2B909-9EC1-4161-A7A6-D353EA386DBB}" srcOrd="3" destOrd="0" presId="urn:microsoft.com/office/officeart/2005/8/layout/gear1"/>
    <dgm:cxn modelId="{4EBBB3BD-E190-4DFD-B856-13CDC68EF6F2}" type="presOf" srcId="{CE4AEAA6-2AB0-45CA-85BA-42D3FBFC63D7}" destId="{9841CF52-4AED-40C3-8602-2FEFC8274CF8}" srcOrd="1" destOrd="0" presId="urn:microsoft.com/office/officeart/2005/8/layout/gear1"/>
    <dgm:cxn modelId="{F970D92A-0914-4E54-910D-E507D7491744}" type="presOf" srcId="{032969FE-7898-43CB-9008-01FF08C13981}" destId="{2B30CA67-ABCA-475F-8358-B0DE8F0AF567}" srcOrd="0" destOrd="0" presId="urn:microsoft.com/office/officeart/2005/8/layout/gear1"/>
    <dgm:cxn modelId="{06F4D6B1-7E06-4A3C-B342-67F438990568}" type="presParOf" srcId="{EDD6C7B8-9B2D-4B9D-A329-FE486057A24D}" destId="{95C369B0-27A2-49E5-8F37-FD1E68339360}" srcOrd="0" destOrd="0" presId="urn:microsoft.com/office/officeart/2005/8/layout/gear1"/>
    <dgm:cxn modelId="{2B94D51B-1A01-43D7-B54E-79627F9F5764}" type="presParOf" srcId="{EDD6C7B8-9B2D-4B9D-A329-FE486057A24D}" destId="{43F7C2AF-EF2E-49EA-B1A6-B053875589F4}" srcOrd="1" destOrd="0" presId="urn:microsoft.com/office/officeart/2005/8/layout/gear1"/>
    <dgm:cxn modelId="{44BEEDA2-2451-4886-B777-ADCAA3A158D2}" type="presParOf" srcId="{EDD6C7B8-9B2D-4B9D-A329-FE486057A24D}" destId="{B363FA1C-A591-44B4-868B-FF53F4C90261}" srcOrd="2" destOrd="0" presId="urn:microsoft.com/office/officeart/2005/8/layout/gear1"/>
    <dgm:cxn modelId="{0FFE5CD1-43F7-4ECF-9FD6-0D5BF7256449}" type="presParOf" srcId="{EDD6C7B8-9B2D-4B9D-A329-FE486057A24D}" destId="{A4C1E4DB-7EAE-4CF2-A3A4-B4F0DBD932EE}" srcOrd="3" destOrd="0" presId="urn:microsoft.com/office/officeart/2005/8/layout/gear1"/>
    <dgm:cxn modelId="{9F23A76B-B7B9-429C-9D04-896EC2821C8B}" type="presParOf" srcId="{EDD6C7B8-9B2D-4B9D-A329-FE486057A24D}" destId="{9841CF52-4AED-40C3-8602-2FEFC8274CF8}" srcOrd="4" destOrd="0" presId="urn:microsoft.com/office/officeart/2005/8/layout/gear1"/>
    <dgm:cxn modelId="{BBAD7A59-FF5F-4994-92F6-FFD641890FA8}" type="presParOf" srcId="{EDD6C7B8-9B2D-4B9D-A329-FE486057A24D}" destId="{D4339504-011A-48A4-9436-746BA808F8E7}" srcOrd="5" destOrd="0" presId="urn:microsoft.com/office/officeart/2005/8/layout/gear1"/>
    <dgm:cxn modelId="{01413DEB-4473-4C40-8E7C-1247C1FCC6D9}" type="presParOf" srcId="{EDD6C7B8-9B2D-4B9D-A329-FE486057A24D}" destId="{1A5D2878-66E2-4226-9BAD-35B735C4AB9C}" srcOrd="6" destOrd="0" presId="urn:microsoft.com/office/officeart/2005/8/layout/gear1"/>
    <dgm:cxn modelId="{C4B6F458-E9DB-4C36-8941-077E1F30A62E}" type="presParOf" srcId="{EDD6C7B8-9B2D-4B9D-A329-FE486057A24D}" destId="{88832E7B-EA9A-45AC-9B30-C5DB01C4FF80}" srcOrd="7" destOrd="0" presId="urn:microsoft.com/office/officeart/2005/8/layout/gear1"/>
    <dgm:cxn modelId="{BC2DAC4C-5A7D-424E-B0C3-B4ACDB3E1129}" type="presParOf" srcId="{EDD6C7B8-9B2D-4B9D-A329-FE486057A24D}" destId="{3845FD72-1EB3-4B7E-BF12-5B4BF7F1C72C}" srcOrd="8" destOrd="0" presId="urn:microsoft.com/office/officeart/2005/8/layout/gear1"/>
    <dgm:cxn modelId="{1A664D09-5C2D-488A-87D4-97854170B509}" type="presParOf" srcId="{EDD6C7B8-9B2D-4B9D-A329-FE486057A24D}" destId="{4CD2B909-9EC1-4161-A7A6-D353EA386DBB}" srcOrd="9" destOrd="0" presId="urn:microsoft.com/office/officeart/2005/8/layout/gear1"/>
    <dgm:cxn modelId="{A4DACAA3-4E03-4020-B7EE-F2A33F0AE201}" type="presParOf" srcId="{EDD6C7B8-9B2D-4B9D-A329-FE486057A24D}" destId="{B2AA620E-5031-40DA-A74D-C0AEFBB42FEE}" srcOrd="10" destOrd="0" presId="urn:microsoft.com/office/officeart/2005/8/layout/gear1"/>
    <dgm:cxn modelId="{2017A24E-A184-4A58-B007-C217B64E9E70}" type="presParOf" srcId="{EDD6C7B8-9B2D-4B9D-A329-FE486057A24D}" destId="{5CF6581D-B9DC-4AC2-A554-B13E6759EA4F}" srcOrd="11" destOrd="0" presId="urn:microsoft.com/office/officeart/2005/8/layout/gear1"/>
    <dgm:cxn modelId="{208F64DA-E175-41F5-B3AC-9B625001DEC3}" type="presParOf" srcId="{EDD6C7B8-9B2D-4B9D-A329-FE486057A24D}" destId="{2B30CA67-ABCA-475F-8358-B0DE8F0AF56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EF9269-F255-4942-BB34-0BABA2975C65}" type="doc">
      <dgm:prSet loTypeId="urn:microsoft.com/office/officeart/2005/8/layout/gear1" loCatId="relationship" qsTypeId="urn:microsoft.com/office/officeart/2005/8/quickstyle/simple1" qsCatId="simple" csTypeId="urn:microsoft.com/office/officeart/2005/8/colors/colorful2" csCatId="colorful" phldr="1"/>
      <dgm:spPr/>
    </dgm:pt>
    <dgm:pt modelId="{2D5D7E71-FA67-424C-AF4D-A7E494E4F075}">
      <dgm:prSet custT="1"/>
      <dgm:spPr/>
      <dgm:t>
        <a:bodyPr/>
        <a:lstStyle/>
        <a:p>
          <a:r>
            <a:rPr lang="es-CO" sz="1800" dirty="0"/>
            <a:t>MIPG</a:t>
          </a:r>
          <a:endParaRPr lang="es-ES" sz="1800" dirty="0"/>
        </a:p>
      </dgm:t>
    </dgm:pt>
    <dgm:pt modelId="{F667E283-21B6-44C8-BDB9-E89B69BBB0FD}" type="parTrans" cxnId="{3B20EA7C-351E-48D4-89AC-E8691DE0E479}">
      <dgm:prSet/>
      <dgm:spPr/>
      <dgm:t>
        <a:bodyPr/>
        <a:lstStyle/>
        <a:p>
          <a:endParaRPr lang="es-ES" sz="2800"/>
        </a:p>
      </dgm:t>
    </dgm:pt>
    <dgm:pt modelId="{92B124CB-67CD-4F22-953B-BE4734E506DC}" type="sibTrans" cxnId="{3B20EA7C-351E-48D4-89AC-E8691DE0E479}">
      <dgm:prSet/>
      <dgm:spPr/>
      <dgm:t>
        <a:bodyPr/>
        <a:lstStyle/>
        <a:p>
          <a:endParaRPr lang="es-ES" sz="2800"/>
        </a:p>
      </dgm:t>
    </dgm:pt>
    <dgm:pt modelId="{A3127BB7-D402-495B-8345-C40DEA1071CD}">
      <dgm:prSet custT="1"/>
      <dgm:spPr/>
      <dgm:t>
        <a:bodyPr/>
        <a:lstStyle/>
        <a:p>
          <a:r>
            <a:rPr lang="es-CO" sz="1800" dirty="0"/>
            <a:t>Sistema de Gestión Documental </a:t>
          </a:r>
        </a:p>
      </dgm:t>
    </dgm:pt>
    <dgm:pt modelId="{04CDBD2E-DA67-4531-BDCB-38C6044BE264}" type="parTrans" cxnId="{09DC8A6F-68A3-4CDD-BE45-DC4665D684C2}">
      <dgm:prSet/>
      <dgm:spPr/>
      <dgm:t>
        <a:bodyPr/>
        <a:lstStyle/>
        <a:p>
          <a:endParaRPr lang="es-ES" sz="2800"/>
        </a:p>
      </dgm:t>
    </dgm:pt>
    <dgm:pt modelId="{522D0199-C9E1-49A4-A051-1D68B0C4F7CE}" type="sibTrans" cxnId="{09DC8A6F-68A3-4CDD-BE45-DC4665D684C2}">
      <dgm:prSet/>
      <dgm:spPr/>
      <dgm:t>
        <a:bodyPr/>
        <a:lstStyle/>
        <a:p>
          <a:endParaRPr lang="es-ES" sz="2800"/>
        </a:p>
      </dgm:t>
    </dgm:pt>
    <dgm:pt modelId="{A4E97372-41D2-465D-A698-CDB2AAB5F2C8}">
      <dgm:prSet custT="1"/>
      <dgm:spPr/>
      <dgm:t>
        <a:bodyPr/>
        <a:lstStyle/>
        <a:p>
          <a:r>
            <a:rPr lang="es-CO" sz="1800" dirty="0"/>
            <a:t>Sistema de Gestión Ambiental</a:t>
          </a:r>
        </a:p>
      </dgm:t>
    </dgm:pt>
    <dgm:pt modelId="{343911EE-5C30-4A27-B536-40A7B92AF242}" type="parTrans" cxnId="{6A14AE61-217F-4C95-ADDC-58A5609161DC}">
      <dgm:prSet/>
      <dgm:spPr/>
      <dgm:t>
        <a:bodyPr/>
        <a:lstStyle/>
        <a:p>
          <a:endParaRPr lang="es-ES" sz="2800"/>
        </a:p>
      </dgm:t>
    </dgm:pt>
    <dgm:pt modelId="{B0D0A2F3-B599-43B6-BACB-34156B6791CB}" type="sibTrans" cxnId="{6A14AE61-217F-4C95-ADDC-58A5609161DC}">
      <dgm:prSet/>
      <dgm:spPr/>
      <dgm:t>
        <a:bodyPr/>
        <a:lstStyle/>
        <a:p>
          <a:endParaRPr lang="es-ES" sz="2800"/>
        </a:p>
      </dgm:t>
    </dgm:pt>
    <dgm:pt modelId="{97E26B22-A8E5-4AD2-88EE-C59C05659850}" type="pres">
      <dgm:prSet presAssocID="{C7EF9269-F255-4942-BB34-0BABA2975C6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801E931-B5EB-4E99-9014-1B51697508EA}" type="pres">
      <dgm:prSet presAssocID="{2D5D7E71-FA67-424C-AF4D-A7E494E4F075}" presName="gear1" presStyleLbl="node1" presStyleIdx="0" presStyleCnt="3" custLinFactX="-3324" custLinFactNeighborX="-100000" custLinFactNeighborY="-8534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65AFF29-CFC5-45CB-951E-D0F7C0678F6B}" type="pres">
      <dgm:prSet presAssocID="{2D5D7E71-FA67-424C-AF4D-A7E494E4F075}" presName="gear1srcNode" presStyleLbl="node1" presStyleIdx="0" presStyleCnt="3"/>
      <dgm:spPr/>
      <dgm:t>
        <a:bodyPr/>
        <a:lstStyle/>
        <a:p>
          <a:endParaRPr lang="es-CO"/>
        </a:p>
      </dgm:t>
    </dgm:pt>
    <dgm:pt modelId="{CDCBB33C-C321-4EAF-8C9F-27EE7C55B6FB}" type="pres">
      <dgm:prSet presAssocID="{2D5D7E71-FA67-424C-AF4D-A7E494E4F075}" presName="gear1dstNode" presStyleLbl="node1" presStyleIdx="0" presStyleCnt="3"/>
      <dgm:spPr/>
      <dgm:t>
        <a:bodyPr/>
        <a:lstStyle/>
        <a:p>
          <a:endParaRPr lang="es-CO"/>
        </a:p>
      </dgm:t>
    </dgm:pt>
    <dgm:pt modelId="{5C8216DF-8BD1-4BA7-94A9-F267B33E9370}" type="pres">
      <dgm:prSet presAssocID="{A3127BB7-D402-495B-8345-C40DEA1071CD}" presName="gear2" presStyleLbl="node1" presStyleIdx="1" presStyleCnt="3" custScaleX="109332" custLinFactNeighborX="-6407" custLinFactNeighborY="6837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678E3A4-A5B0-4887-BF41-216B1726EF9E}" type="pres">
      <dgm:prSet presAssocID="{A3127BB7-D402-495B-8345-C40DEA1071CD}" presName="gear2srcNode" presStyleLbl="node1" presStyleIdx="1" presStyleCnt="3"/>
      <dgm:spPr/>
      <dgm:t>
        <a:bodyPr/>
        <a:lstStyle/>
        <a:p>
          <a:endParaRPr lang="es-CO"/>
        </a:p>
      </dgm:t>
    </dgm:pt>
    <dgm:pt modelId="{56E7E161-1146-4356-AF5A-2275712B9391}" type="pres">
      <dgm:prSet presAssocID="{A3127BB7-D402-495B-8345-C40DEA1071CD}" presName="gear2dstNode" presStyleLbl="node1" presStyleIdx="1" presStyleCnt="3"/>
      <dgm:spPr/>
      <dgm:t>
        <a:bodyPr/>
        <a:lstStyle/>
        <a:p>
          <a:endParaRPr lang="es-CO"/>
        </a:p>
      </dgm:t>
    </dgm:pt>
    <dgm:pt modelId="{F6FE93CF-7D85-4ED4-9EB9-EACF8271BCF8}" type="pres">
      <dgm:prSet presAssocID="{A4E97372-41D2-465D-A698-CDB2AAB5F2C8}" presName="gear3" presStyleLbl="node1" presStyleIdx="2" presStyleCnt="3" custLinFactNeighborX="-3837" custLinFactNeighborY="60110"/>
      <dgm:spPr/>
      <dgm:t>
        <a:bodyPr/>
        <a:lstStyle/>
        <a:p>
          <a:endParaRPr lang="es-CO"/>
        </a:p>
      </dgm:t>
    </dgm:pt>
    <dgm:pt modelId="{10CC8D70-8D21-4DC0-879E-2B62529A578D}" type="pres">
      <dgm:prSet presAssocID="{A4E97372-41D2-465D-A698-CDB2AAB5F2C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4D4F132-776B-4B98-AB2D-31C5C9A2C187}" type="pres">
      <dgm:prSet presAssocID="{A4E97372-41D2-465D-A698-CDB2AAB5F2C8}" presName="gear3srcNode" presStyleLbl="node1" presStyleIdx="2" presStyleCnt="3"/>
      <dgm:spPr/>
      <dgm:t>
        <a:bodyPr/>
        <a:lstStyle/>
        <a:p>
          <a:endParaRPr lang="es-CO"/>
        </a:p>
      </dgm:t>
    </dgm:pt>
    <dgm:pt modelId="{4BEA0B83-B891-45AE-A25F-F917D40E359C}" type="pres">
      <dgm:prSet presAssocID="{A4E97372-41D2-465D-A698-CDB2AAB5F2C8}" presName="gear3dstNode" presStyleLbl="node1" presStyleIdx="2" presStyleCnt="3"/>
      <dgm:spPr/>
      <dgm:t>
        <a:bodyPr/>
        <a:lstStyle/>
        <a:p>
          <a:endParaRPr lang="es-CO"/>
        </a:p>
      </dgm:t>
    </dgm:pt>
    <dgm:pt modelId="{E2B296F7-EDFC-4442-87F5-B038F317EC21}" type="pres">
      <dgm:prSet presAssocID="{92B124CB-67CD-4F22-953B-BE4734E506DC}" presName="connector1" presStyleLbl="sibTrans2D1" presStyleIdx="0" presStyleCnt="3" custAng="799994" custLinFactNeighborX="-43958" custLinFactNeighborY="-29080"/>
      <dgm:spPr/>
      <dgm:t>
        <a:bodyPr/>
        <a:lstStyle/>
        <a:p>
          <a:endParaRPr lang="es-CO"/>
        </a:p>
      </dgm:t>
    </dgm:pt>
    <dgm:pt modelId="{053A820C-FDE4-4374-BA3B-0D9C28374A6C}" type="pres">
      <dgm:prSet presAssocID="{522D0199-C9E1-49A4-A051-1D68B0C4F7CE}" presName="connector2" presStyleLbl="sibTrans2D1" presStyleIdx="1" presStyleCnt="3" custAng="2366955" custLinFactNeighborX="-12351" custLinFactNeighborY="54767"/>
      <dgm:spPr/>
      <dgm:t>
        <a:bodyPr/>
        <a:lstStyle/>
        <a:p>
          <a:endParaRPr lang="es-CO"/>
        </a:p>
      </dgm:t>
    </dgm:pt>
    <dgm:pt modelId="{697D031F-C979-422B-9220-EB17610EFDE5}" type="pres">
      <dgm:prSet presAssocID="{B0D0A2F3-B599-43B6-BACB-34156B6791CB}" presName="connector3" presStyleLbl="sibTrans2D1" presStyleIdx="2" presStyleCnt="3" custAng="2954360" custLinFactNeighborX="-84275" custLinFactNeighborY="798"/>
      <dgm:spPr/>
      <dgm:t>
        <a:bodyPr/>
        <a:lstStyle/>
        <a:p>
          <a:endParaRPr lang="es-CO"/>
        </a:p>
      </dgm:t>
    </dgm:pt>
  </dgm:ptLst>
  <dgm:cxnLst>
    <dgm:cxn modelId="{3B20EA7C-351E-48D4-89AC-E8691DE0E479}" srcId="{C7EF9269-F255-4942-BB34-0BABA2975C65}" destId="{2D5D7E71-FA67-424C-AF4D-A7E494E4F075}" srcOrd="0" destOrd="0" parTransId="{F667E283-21B6-44C8-BDB9-E89B69BBB0FD}" sibTransId="{92B124CB-67CD-4F22-953B-BE4734E506DC}"/>
    <dgm:cxn modelId="{034896A9-8795-4A47-93D9-FE137105959F}" type="presOf" srcId="{A4E97372-41D2-465D-A698-CDB2AAB5F2C8}" destId="{4BEA0B83-B891-45AE-A25F-F917D40E359C}" srcOrd="3" destOrd="0" presId="urn:microsoft.com/office/officeart/2005/8/layout/gear1"/>
    <dgm:cxn modelId="{4CBCF609-CC35-40F5-9F2E-3C08BEC9F15A}" type="presOf" srcId="{2D5D7E71-FA67-424C-AF4D-A7E494E4F075}" destId="{CDCBB33C-C321-4EAF-8C9F-27EE7C55B6FB}" srcOrd="2" destOrd="0" presId="urn:microsoft.com/office/officeart/2005/8/layout/gear1"/>
    <dgm:cxn modelId="{79E7F749-C77E-42AE-98B6-E4B98A189CF0}" type="presOf" srcId="{A3127BB7-D402-495B-8345-C40DEA1071CD}" destId="{5C8216DF-8BD1-4BA7-94A9-F267B33E9370}" srcOrd="0" destOrd="0" presId="urn:microsoft.com/office/officeart/2005/8/layout/gear1"/>
    <dgm:cxn modelId="{6A14AE61-217F-4C95-ADDC-58A5609161DC}" srcId="{C7EF9269-F255-4942-BB34-0BABA2975C65}" destId="{A4E97372-41D2-465D-A698-CDB2AAB5F2C8}" srcOrd="2" destOrd="0" parTransId="{343911EE-5C30-4A27-B536-40A7B92AF242}" sibTransId="{B0D0A2F3-B599-43B6-BACB-34156B6791CB}"/>
    <dgm:cxn modelId="{2F1CC520-BECF-4F52-B409-3CA83D142D29}" type="presOf" srcId="{2D5D7E71-FA67-424C-AF4D-A7E494E4F075}" destId="{B65AFF29-CFC5-45CB-951E-D0F7C0678F6B}" srcOrd="1" destOrd="0" presId="urn:microsoft.com/office/officeart/2005/8/layout/gear1"/>
    <dgm:cxn modelId="{1B5A0D74-4DA1-47C7-91E1-8B279AED7C8E}" type="presOf" srcId="{A4E97372-41D2-465D-A698-CDB2AAB5F2C8}" destId="{10CC8D70-8D21-4DC0-879E-2B62529A578D}" srcOrd="1" destOrd="0" presId="urn:microsoft.com/office/officeart/2005/8/layout/gear1"/>
    <dgm:cxn modelId="{98D4547E-C49A-409D-856E-E643D4C6C150}" type="presOf" srcId="{C7EF9269-F255-4942-BB34-0BABA2975C65}" destId="{97E26B22-A8E5-4AD2-88EE-C59C05659850}" srcOrd="0" destOrd="0" presId="urn:microsoft.com/office/officeart/2005/8/layout/gear1"/>
    <dgm:cxn modelId="{9B2CC741-5AC4-4086-92C5-0C7F235A809A}" type="presOf" srcId="{2D5D7E71-FA67-424C-AF4D-A7E494E4F075}" destId="{C801E931-B5EB-4E99-9014-1B51697508EA}" srcOrd="0" destOrd="0" presId="urn:microsoft.com/office/officeart/2005/8/layout/gear1"/>
    <dgm:cxn modelId="{ED6E398A-183D-4906-AD36-534AD6A32EE0}" type="presOf" srcId="{B0D0A2F3-B599-43B6-BACB-34156B6791CB}" destId="{697D031F-C979-422B-9220-EB17610EFDE5}" srcOrd="0" destOrd="0" presId="urn:microsoft.com/office/officeart/2005/8/layout/gear1"/>
    <dgm:cxn modelId="{C493C0BF-71AD-4BFE-99AA-416EE5C180DE}" type="presOf" srcId="{A3127BB7-D402-495B-8345-C40DEA1071CD}" destId="{56E7E161-1146-4356-AF5A-2275712B9391}" srcOrd="2" destOrd="0" presId="urn:microsoft.com/office/officeart/2005/8/layout/gear1"/>
    <dgm:cxn modelId="{841769DB-7657-4DEC-97BC-6A9B485F787C}" type="presOf" srcId="{A4E97372-41D2-465D-A698-CDB2AAB5F2C8}" destId="{E4D4F132-776B-4B98-AB2D-31C5C9A2C187}" srcOrd="2" destOrd="0" presId="urn:microsoft.com/office/officeart/2005/8/layout/gear1"/>
    <dgm:cxn modelId="{B13E82DA-70F1-4573-9887-35450C42B1A7}" type="presOf" srcId="{A4E97372-41D2-465D-A698-CDB2AAB5F2C8}" destId="{F6FE93CF-7D85-4ED4-9EB9-EACF8271BCF8}" srcOrd="0" destOrd="0" presId="urn:microsoft.com/office/officeart/2005/8/layout/gear1"/>
    <dgm:cxn modelId="{79DFFEC1-8232-4C04-8DFB-4510FF7906E3}" type="presOf" srcId="{92B124CB-67CD-4F22-953B-BE4734E506DC}" destId="{E2B296F7-EDFC-4442-87F5-B038F317EC21}" srcOrd="0" destOrd="0" presId="urn:microsoft.com/office/officeart/2005/8/layout/gear1"/>
    <dgm:cxn modelId="{09DC8A6F-68A3-4CDD-BE45-DC4665D684C2}" srcId="{C7EF9269-F255-4942-BB34-0BABA2975C65}" destId="{A3127BB7-D402-495B-8345-C40DEA1071CD}" srcOrd="1" destOrd="0" parTransId="{04CDBD2E-DA67-4531-BDCB-38C6044BE264}" sibTransId="{522D0199-C9E1-49A4-A051-1D68B0C4F7CE}"/>
    <dgm:cxn modelId="{9A8F4619-8E76-4D2D-B6A1-BDFBB997DEE5}" type="presOf" srcId="{A3127BB7-D402-495B-8345-C40DEA1071CD}" destId="{0678E3A4-A5B0-4887-BF41-216B1726EF9E}" srcOrd="1" destOrd="0" presId="urn:microsoft.com/office/officeart/2005/8/layout/gear1"/>
    <dgm:cxn modelId="{7B9A0827-4773-4AA5-89DE-552E53EEB296}" type="presOf" srcId="{522D0199-C9E1-49A4-A051-1D68B0C4F7CE}" destId="{053A820C-FDE4-4374-BA3B-0D9C28374A6C}" srcOrd="0" destOrd="0" presId="urn:microsoft.com/office/officeart/2005/8/layout/gear1"/>
    <dgm:cxn modelId="{545400C0-45E1-4F5A-A038-47E5EF5FD799}" type="presParOf" srcId="{97E26B22-A8E5-4AD2-88EE-C59C05659850}" destId="{C801E931-B5EB-4E99-9014-1B51697508EA}" srcOrd="0" destOrd="0" presId="urn:microsoft.com/office/officeart/2005/8/layout/gear1"/>
    <dgm:cxn modelId="{FC47EEFD-3741-45E9-8D0E-5CEE3BD25985}" type="presParOf" srcId="{97E26B22-A8E5-4AD2-88EE-C59C05659850}" destId="{B65AFF29-CFC5-45CB-951E-D0F7C0678F6B}" srcOrd="1" destOrd="0" presId="urn:microsoft.com/office/officeart/2005/8/layout/gear1"/>
    <dgm:cxn modelId="{BA5DBC32-A926-447B-A5E0-FE03DB64DC95}" type="presParOf" srcId="{97E26B22-A8E5-4AD2-88EE-C59C05659850}" destId="{CDCBB33C-C321-4EAF-8C9F-27EE7C55B6FB}" srcOrd="2" destOrd="0" presId="urn:microsoft.com/office/officeart/2005/8/layout/gear1"/>
    <dgm:cxn modelId="{7DE0A94A-80CA-4F87-9727-9D137552D009}" type="presParOf" srcId="{97E26B22-A8E5-4AD2-88EE-C59C05659850}" destId="{5C8216DF-8BD1-4BA7-94A9-F267B33E9370}" srcOrd="3" destOrd="0" presId="urn:microsoft.com/office/officeart/2005/8/layout/gear1"/>
    <dgm:cxn modelId="{E89BE167-0A9F-4F52-B1B8-CB1D49E5BB78}" type="presParOf" srcId="{97E26B22-A8E5-4AD2-88EE-C59C05659850}" destId="{0678E3A4-A5B0-4887-BF41-216B1726EF9E}" srcOrd="4" destOrd="0" presId="urn:microsoft.com/office/officeart/2005/8/layout/gear1"/>
    <dgm:cxn modelId="{C6818C10-8A2B-460D-8467-900D6D09F04A}" type="presParOf" srcId="{97E26B22-A8E5-4AD2-88EE-C59C05659850}" destId="{56E7E161-1146-4356-AF5A-2275712B9391}" srcOrd="5" destOrd="0" presId="urn:microsoft.com/office/officeart/2005/8/layout/gear1"/>
    <dgm:cxn modelId="{30457B61-5EE4-45D5-89CC-444413717B84}" type="presParOf" srcId="{97E26B22-A8E5-4AD2-88EE-C59C05659850}" destId="{F6FE93CF-7D85-4ED4-9EB9-EACF8271BCF8}" srcOrd="6" destOrd="0" presId="urn:microsoft.com/office/officeart/2005/8/layout/gear1"/>
    <dgm:cxn modelId="{B86620F1-4B84-4BE6-B4FA-9A08037FDD06}" type="presParOf" srcId="{97E26B22-A8E5-4AD2-88EE-C59C05659850}" destId="{10CC8D70-8D21-4DC0-879E-2B62529A578D}" srcOrd="7" destOrd="0" presId="urn:microsoft.com/office/officeart/2005/8/layout/gear1"/>
    <dgm:cxn modelId="{EA0BE963-60C9-4755-BDCB-96439FC87B29}" type="presParOf" srcId="{97E26B22-A8E5-4AD2-88EE-C59C05659850}" destId="{E4D4F132-776B-4B98-AB2D-31C5C9A2C187}" srcOrd="8" destOrd="0" presId="urn:microsoft.com/office/officeart/2005/8/layout/gear1"/>
    <dgm:cxn modelId="{1B68CEBD-A7C3-443B-B006-3CF42A6579A0}" type="presParOf" srcId="{97E26B22-A8E5-4AD2-88EE-C59C05659850}" destId="{4BEA0B83-B891-45AE-A25F-F917D40E359C}" srcOrd="9" destOrd="0" presId="urn:microsoft.com/office/officeart/2005/8/layout/gear1"/>
    <dgm:cxn modelId="{199B9C49-0531-4FAB-B2D8-F1E090CCCE70}" type="presParOf" srcId="{97E26B22-A8E5-4AD2-88EE-C59C05659850}" destId="{E2B296F7-EDFC-4442-87F5-B038F317EC21}" srcOrd="10" destOrd="0" presId="urn:microsoft.com/office/officeart/2005/8/layout/gear1"/>
    <dgm:cxn modelId="{C80501CA-52D2-4025-894D-F931723B464F}" type="presParOf" srcId="{97E26B22-A8E5-4AD2-88EE-C59C05659850}" destId="{053A820C-FDE4-4374-BA3B-0D9C28374A6C}" srcOrd="11" destOrd="0" presId="urn:microsoft.com/office/officeart/2005/8/layout/gear1"/>
    <dgm:cxn modelId="{05B3629E-7328-4848-A9F1-C647E9EC5B5C}" type="presParOf" srcId="{97E26B22-A8E5-4AD2-88EE-C59C05659850}" destId="{697D031F-C979-422B-9220-EB17610EFDE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069AD2-505B-4800-87C3-2B788681220A}" type="doc">
      <dgm:prSet loTypeId="urn:microsoft.com/office/officeart/2005/8/layout/venn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8A1B095D-2413-4EA1-ABC4-53B7B8A3707B}">
      <dgm:prSet phldrT="[Texto]" custT="1"/>
      <dgm:spPr/>
      <dgm:t>
        <a:bodyPr/>
        <a:lstStyle/>
        <a:p>
          <a:r>
            <a:rPr lang="es-ES" sz="2000" b="1" dirty="0"/>
            <a:t>ENTENDER LO QUE LA SSF HACE</a:t>
          </a:r>
        </a:p>
        <a:p>
          <a:r>
            <a:rPr lang="es-ES" sz="2000" dirty="0"/>
            <a:t>(QUÉ ES LO QUE HACEN LOS OTROS MAS ALLA DE SUS FUNCIONES)</a:t>
          </a:r>
        </a:p>
      </dgm:t>
    </dgm:pt>
    <dgm:pt modelId="{9437FFF4-2AAA-4483-AE1B-57B76468A8AD}" type="parTrans" cxnId="{5FB723DD-9EB9-4208-9D81-BF2F5BEB562F}">
      <dgm:prSet/>
      <dgm:spPr/>
      <dgm:t>
        <a:bodyPr/>
        <a:lstStyle/>
        <a:p>
          <a:endParaRPr lang="es-ES" sz="4800"/>
        </a:p>
      </dgm:t>
    </dgm:pt>
    <dgm:pt modelId="{C86A0358-36CA-40A2-88DB-833BE7223ED1}" type="sibTrans" cxnId="{5FB723DD-9EB9-4208-9D81-BF2F5BEB562F}">
      <dgm:prSet/>
      <dgm:spPr/>
      <dgm:t>
        <a:bodyPr/>
        <a:lstStyle/>
        <a:p>
          <a:endParaRPr lang="es-ES" sz="4800"/>
        </a:p>
      </dgm:t>
    </dgm:pt>
    <dgm:pt modelId="{315B724F-6B86-458B-B8DF-39F8D185D9D2}">
      <dgm:prSet phldrT="[Texto]" custT="1"/>
      <dgm:spPr/>
      <dgm:t>
        <a:bodyPr/>
        <a:lstStyle/>
        <a:p>
          <a:r>
            <a:rPr lang="es-ES" sz="2000" b="1" dirty="0"/>
            <a:t>REFORZAR LA INTEGRACIÓN </a:t>
          </a:r>
          <a:r>
            <a:rPr lang="es-ES" sz="2000" dirty="0"/>
            <a:t>(TAREA DE LOS GERENTES: DAR PODER ELIMINANDO CAPAS) </a:t>
          </a:r>
        </a:p>
      </dgm:t>
    </dgm:pt>
    <dgm:pt modelId="{169131E6-297B-43B7-94CB-52626F942CA2}" type="parTrans" cxnId="{7E034BE1-7227-4E54-9B68-A11D244D42D3}">
      <dgm:prSet/>
      <dgm:spPr/>
      <dgm:t>
        <a:bodyPr/>
        <a:lstStyle/>
        <a:p>
          <a:endParaRPr lang="es-ES" sz="4800"/>
        </a:p>
      </dgm:t>
    </dgm:pt>
    <dgm:pt modelId="{E64216BE-EFDB-4794-82C2-FA990639BC25}" type="sibTrans" cxnId="{7E034BE1-7227-4E54-9B68-A11D244D42D3}">
      <dgm:prSet/>
      <dgm:spPr/>
      <dgm:t>
        <a:bodyPr/>
        <a:lstStyle/>
        <a:p>
          <a:endParaRPr lang="es-ES" sz="4800"/>
        </a:p>
      </dgm:t>
    </dgm:pt>
    <dgm:pt modelId="{01A07241-A42F-4141-B4CC-DF632DDD2613}">
      <dgm:prSet phldrT="[Texto]" custT="1"/>
      <dgm:spPr/>
      <dgm:t>
        <a:bodyPr lIns="72000" rIns="72000"/>
        <a:lstStyle/>
        <a:p>
          <a:r>
            <a:rPr lang="es-ES" sz="2000" b="1" dirty="0"/>
            <a:t>EMPODERAMIENTO</a:t>
          </a:r>
          <a:r>
            <a:rPr lang="es-ES" sz="2000" dirty="0"/>
            <a:t> (ENERGIA, JUICIO, INTELIGENCIA, CORRER EL RIESGO)</a:t>
          </a:r>
        </a:p>
      </dgm:t>
    </dgm:pt>
    <dgm:pt modelId="{56DC14C7-5AA7-4D22-ABD5-DAEDFDB9F51C}" type="parTrans" cxnId="{36DE2518-F9B0-4C38-8674-7D77DD3BF738}">
      <dgm:prSet/>
      <dgm:spPr/>
      <dgm:t>
        <a:bodyPr/>
        <a:lstStyle/>
        <a:p>
          <a:endParaRPr lang="es-ES" sz="4800"/>
        </a:p>
      </dgm:t>
    </dgm:pt>
    <dgm:pt modelId="{CB4DD914-A4B5-4303-95BC-C1DEBD7E107C}" type="sibTrans" cxnId="{36DE2518-F9B0-4C38-8674-7D77DD3BF738}">
      <dgm:prSet/>
      <dgm:spPr/>
      <dgm:t>
        <a:bodyPr/>
        <a:lstStyle/>
        <a:p>
          <a:endParaRPr lang="es-ES" sz="4800"/>
        </a:p>
      </dgm:t>
    </dgm:pt>
    <dgm:pt modelId="{E0820AAB-E86B-4B8C-8A80-4DAFD8ADD3A3}" type="pres">
      <dgm:prSet presAssocID="{12069AD2-505B-4800-87C3-2B788681220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F7F1AA54-28D0-44D1-854D-623453BAE47B}" type="pres">
      <dgm:prSet presAssocID="{8A1B095D-2413-4EA1-ABC4-53B7B8A3707B}" presName="Name5" presStyleLbl="vennNode1" presStyleIdx="0" presStyleCnt="3" custLinFactNeighborX="-572" custLinFactNeighborY="-3582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1A16B62-0836-4A1E-92DB-5A5F09E7EF2E}" type="pres">
      <dgm:prSet presAssocID="{C86A0358-36CA-40A2-88DB-833BE7223ED1}" presName="space" presStyleCnt="0"/>
      <dgm:spPr/>
    </dgm:pt>
    <dgm:pt modelId="{992C8225-D26B-4B66-86BA-914DFEEBE06D}" type="pres">
      <dgm:prSet presAssocID="{315B724F-6B86-458B-B8DF-39F8D185D9D2}" presName="Name5" presStyleLbl="vennNode1" presStyleIdx="1" presStyleCnt="3" custLinFactNeighborX="8738" custLinFactNeighborY="86939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7C5B879-0C4A-4770-8970-1275DAD6B2F0}" type="pres">
      <dgm:prSet presAssocID="{E64216BE-EFDB-4794-82C2-FA990639BC25}" presName="space" presStyleCnt="0"/>
      <dgm:spPr/>
    </dgm:pt>
    <dgm:pt modelId="{7449E567-B033-48E8-9CCF-7E032522F389}" type="pres">
      <dgm:prSet presAssocID="{01A07241-A42F-4141-B4CC-DF632DDD2613}" presName="Name5" presStyleLbl="vennNode1" presStyleIdx="2" presStyleCnt="3" custLinFactNeighborX="572" custLinFactNeighborY="-3800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36DE2518-F9B0-4C38-8674-7D77DD3BF738}" srcId="{12069AD2-505B-4800-87C3-2B788681220A}" destId="{01A07241-A42F-4141-B4CC-DF632DDD2613}" srcOrd="2" destOrd="0" parTransId="{56DC14C7-5AA7-4D22-ABD5-DAEDFDB9F51C}" sibTransId="{CB4DD914-A4B5-4303-95BC-C1DEBD7E107C}"/>
    <dgm:cxn modelId="{ED553D39-9F76-41FC-9723-E4CC8C7AF892}" type="presOf" srcId="{12069AD2-505B-4800-87C3-2B788681220A}" destId="{E0820AAB-E86B-4B8C-8A80-4DAFD8ADD3A3}" srcOrd="0" destOrd="0" presId="urn:microsoft.com/office/officeart/2005/8/layout/venn3"/>
    <dgm:cxn modelId="{7E034BE1-7227-4E54-9B68-A11D244D42D3}" srcId="{12069AD2-505B-4800-87C3-2B788681220A}" destId="{315B724F-6B86-458B-B8DF-39F8D185D9D2}" srcOrd="1" destOrd="0" parTransId="{169131E6-297B-43B7-94CB-52626F942CA2}" sibTransId="{E64216BE-EFDB-4794-82C2-FA990639BC25}"/>
    <dgm:cxn modelId="{56B766AA-6D93-431E-B4D2-1FEF8549A5CC}" type="presOf" srcId="{01A07241-A42F-4141-B4CC-DF632DDD2613}" destId="{7449E567-B033-48E8-9CCF-7E032522F389}" srcOrd="0" destOrd="0" presId="urn:microsoft.com/office/officeart/2005/8/layout/venn3"/>
    <dgm:cxn modelId="{B7417836-FDD2-4EE4-AB0B-4E740D3A52AF}" type="presOf" srcId="{315B724F-6B86-458B-B8DF-39F8D185D9D2}" destId="{992C8225-D26B-4B66-86BA-914DFEEBE06D}" srcOrd="0" destOrd="0" presId="urn:microsoft.com/office/officeart/2005/8/layout/venn3"/>
    <dgm:cxn modelId="{B7935A05-5C20-4476-B9CA-5B8DFE670FBF}" type="presOf" srcId="{8A1B095D-2413-4EA1-ABC4-53B7B8A3707B}" destId="{F7F1AA54-28D0-44D1-854D-623453BAE47B}" srcOrd="0" destOrd="0" presId="urn:microsoft.com/office/officeart/2005/8/layout/venn3"/>
    <dgm:cxn modelId="{5FB723DD-9EB9-4208-9D81-BF2F5BEB562F}" srcId="{12069AD2-505B-4800-87C3-2B788681220A}" destId="{8A1B095D-2413-4EA1-ABC4-53B7B8A3707B}" srcOrd="0" destOrd="0" parTransId="{9437FFF4-2AAA-4483-AE1B-57B76468A8AD}" sibTransId="{C86A0358-36CA-40A2-88DB-833BE7223ED1}"/>
    <dgm:cxn modelId="{F9D73A4E-73FA-498F-AA25-217719D84C42}" type="presParOf" srcId="{E0820AAB-E86B-4B8C-8A80-4DAFD8ADD3A3}" destId="{F7F1AA54-28D0-44D1-854D-623453BAE47B}" srcOrd="0" destOrd="0" presId="urn:microsoft.com/office/officeart/2005/8/layout/venn3"/>
    <dgm:cxn modelId="{13965819-6D92-4D55-81EB-7CD15EC1A6ED}" type="presParOf" srcId="{E0820AAB-E86B-4B8C-8A80-4DAFD8ADD3A3}" destId="{11A16B62-0836-4A1E-92DB-5A5F09E7EF2E}" srcOrd="1" destOrd="0" presId="urn:microsoft.com/office/officeart/2005/8/layout/venn3"/>
    <dgm:cxn modelId="{F12AC043-E738-4432-98C1-BE0FBBFAC0D3}" type="presParOf" srcId="{E0820AAB-E86B-4B8C-8A80-4DAFD8ADD3A3}" destId="{992C8225-D26B-4B66-86BA-914DFEEBE06D}" srcOrd="2" destOrd="0" presId="urn:microsoft.com/office/officeart/2005/8/layout/venn3"/>
    <dgm:cxn modelId="{9855D293-BFB9-4120-8906-5ED2CC40AEDC}" type="presParOf" srcId="{E0820AAB-E86B-4B8C-8A80-4DAFD8ADD3A3}" destId="{F7C5B879-0C4A-4770-8970-1275DAD6B2F0}" srcOrd="3" destOrd="0" presId="urn:microsoft.com/office/officeart/2005/8/layout/venn3"/>
    <dgm:cxn modelId="{39FB24C1-F56B-49D8-971F-0FE759827848}" type="presParOf" srcId="{E0820AAB-E86B-4B8C-8A80-4DAFD8ADD3A3}" destId="{7449E567-B033-48E8-9CCF-7E032522F389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069AD2-505B-4800-87C3-2B788681220A}" type="doc">
      <dgm:prSet loTypeId="urn:microsoft.com/office/officeart/2005/8/layout/venn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0C7BE5E-9480-409A-BAA7-B7000B68FBA0}">
      <dgm:prSet phldrT="[Texto]" custT="1"/>
      <dgm:spPr/>
      <dgm:t>
        <a:bodyPr/>
        <a:lstStyle/>
        <a:p>
          <a:r>
            <a:rPr lang="es-ES" sz="2000" b="1" dirty="0"/>
            <a:t>RETROALIMENTAR</a:t>
          </a:r>
          <a:r>
            <a:rPr lang="es-ES" sz="2000" dirty="0"/>
            <a:t>  (CONCIENCIA DE LA CONSECUENCIA DE LOS ACTOS)</a:t>
          </a:r>
        </a:p>
      </dgm:t>
    </dgm:pt>
    <dgm:pt modelId="{15A86CB3-2EFA-4C85-8FC1-388E612EEA54}" type="parTrans" cxnId="{E25B4AF6-2AEF-4458-AF54-7C196FE0E611}">
      <dgm:prSet/>
      <dgm:spPr/>
      <dgm:t>
        <a:bodyPr/>
        <a:lstStyle/>
        <a:p>
          <a:endParaRPr lang="es-ES" sz="4800"/>
        </a:p>
      </dgm:t>
    </dgm:pt>
    <dgm:pt modelId="{E1F3AA0B-5638-4CA2-9CC9-DF3E671084E8}" type="sibTrans" cxnId="{E25B4AF6-2AEF-4458-AF54-7C196FE0E611}">
      <dgm:prSet/>
      <dgm:spPr/>
      <dgm:t>
        <a:bodyPr/>
        <a:lstStyle/>
        <a:p>
          <a:endParaRPr lang="es-ES" sz="4800"/>
        </a:p>
      </dgm:t>
    </dgm:pt>
    <dgm:pt modelId="{8365F050-CADD-491B-8B0B-D17990CE25A8}">
      <dgm:prSet phldrT="[Texto]" custT="1"/>
      <dgm:spPr/>
      <dgm:t>
        <a:bodyPr/>
        <a:lstStyle/>
        <a:p>
          <a:r>
            <a:rPr lang="es-ES" sz="2000" b="1" dirty="0"/>
            <a:t>ELIMINAR BARRERAS DE AUTOSUFICIENCIA </a:t>
          </a:r>
          <a:r>
            <a:rPr lang="es-ES" sz="2000" dirty="0"/>
            <a:t>(RECIPROCIDAD, ELIMINAR LA, AUTOSUFICIENCIA DISFUNCIONAL)</a:t>
          </a:r>
        </a:p>
      </dgm:t>
    </dgm:pt>
    <dgm:pt modelId="{117068A1-18F3-442E-9541-226FCDD5EBCA}" type="parTrans" cxnId="{05F66129-5A7C-46EB-8F47-20377E5CFA96}">
      <dgm:prSet/>
      <dgm:spPr/>
      <dgm:t>
        <a:bodyPr/>
        <a:lstStyle/>
        <a:p>
          <a:endParaRPr lang="es-ES" sz="4800"/>
        </a:p>
      </dgm:t>
    </dgm:pt>
    <dgm:pt modelId="{97264F60-85B8-47C9-9E66-517EF2CCA6EA}" type="sibTrans" cxnId="{05F66129-5A7C-46EB-8F47-20377E5CFA96}">
      <dgm:prSet/>
      <dgm:spPr/>
      <dgm:t>
        <a:bodyPr/>
        <a:lstStyle/>
        <a:p>
          <a:endParaRPr lang="es-ES" sz="4800"/>
        </a:p>
      </dgm:t>
    </dgm:pt>
    <dgm:pt modelId="{831F47FB-0B34-4EAB-BE8A-EA992111003B}">
      <dgm:prSet phldrT="[Texto]" custT="1"/>
      <dgm:spPr/>
      <dgm:t>
        <a:bodyPr/>
        <a:lstStyle/>
        <a:p>
          <a:r>
            <a:rPr lang="es-ES" sz="2000" b="1" dirty="0"/>
            <a:t>COOOPERACIÓN</a:t>
          </a:r>
        </a:p>
        <a:p>
          <a:r>
            <a:rPr lang="es-ES" sz="2000" b="1" dirty="0"/>
            <a:t>(</a:t>
          </a:r>
          <a:r>
            <a:rPr lang="es-ES" sz="2000" dirty="0"/>
            <a:t>LA CULPA NO ES POR FRACASAR, ES POR FALLAR CUANDO NO SE DA AYUDA O CUANDO NO SE PIDE AYUDA) ES BENEFICIOSO SER TRANSPARENTE</a:t>
          </a:r>
        </a:p>
      </dgm:t>
    </dgm:pt>
    <dgm:pt modelId="{2A29BFEE-6F80-4B10-8028-7BC6AA9CCBD9}" type="parTrans" cxnId="{732C288A-5290-4C89-BBEF-3B0BBDD3644C}">
      <dgm:prSet/>
      <dgm:spPr/>
      <dgm:t>
        <a:bodyPr/>
        <a:lstStyle/>
        <a:p>
          <a:endParaRPr lang="es-ES" sz="4800"/>
        </a:p>
      </dgm:t>
    </dgm:pt>
    <dgm:pt modelId="{8A708B2E-C3E9-42F7-9042-B33DB6CE92E4}" type="sibTrans" cxnId="{732C288A-5290-4C89-BBEF-3B0BBDD3644C}">
      <dgm:prSet/>
      <dgm:spPr/>
      <dgm:t>
        <a:bodyPr/>
        <a:lstStyle/>
        <a:p>
          <a:endParaRPr lang="es-ES" sz="4800"/>
        </a:p>
      </dgm:t>
    </dgm:pt>
    <dgm:pt modelId="{E0820AAB-E86B-4B8C-8A80-4DAFD8ADD3A3}" type="pres">
      <dgm:prSet presAssocID="{12069AD2-505B-4800-87C3-2B788681220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7E2274FA-1E4E-485B-8EA6-88C7781E9FFA}" type="pres">
      <dgm:prSet presAssocID="{90C7BE5E-9480-409A-BAA7-B7000B68FBA0}" presName="Name5" presStyleLbl="vennNode1" presStyleIdx="0" presStyleCnt="3" custLinFactNeighborY="747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031578D-E495-447E-B81A-2844FAD4BAA0}" type="pres">
      <dgm:prSet presAssocID="{E1F3AA0B-5638-4CA2-9CC9-DF3E671084E8}" presName="space" presStyleCnt="0"/>
      <dgm:spPr/>
    </dgm:pt>
    <dgm:pt modelId="{401E3B2E-5130-4F28-924A-E947F15BBB68}" type="pres">
      <dgm:prSet presAssocID="{8365F050-CADD-491B-8B0B-D17990CE25A8}" presName="Name5" presStyleLbl="vennNode1" presStyleIdx="1" presStyleCnt="3" custLinFactNeighborX="-2184" custLinFactNeighborY="-39319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DCBB45-371D-418C-A34C-699E212FD37E}" type="pres">
      <dgm:prSet presAssocID="{97264F60-85B8-47C9-9E66-517EF2CCA6EA}" presName="space" presStyleCnt="0"/>
      <dgm:spPr/>
    </dgm:pt>
    <dgm:pt modelId="{913D2172-3BEC-4019-BB3E-3FCB999F27DC}" type="pres">
      <dgm:prSet presAssocID="{831F47FB-0B34-4EAB-BE8A-EA992111003B}" presName="Name5" presStyleLbl="vennNode1" presStyleIdx="2" presStyleCnt="3" custLinFactNeighborY="747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E25B4AF6-2AEF-4458-AF54-7C196FE0E611}" srcId="{12069AD2-505B-4800-87C3-2B788681220A}" destId="{90C7BE5E-9480-409A-BAA7-B7000B68FBA0}" srcOrd="0" destOrd="0" parTransId="{15A86CB3-2EFA-4C85-8FC1-388E612EEA54}" sibTransId="{E1F3AA0B-5638-4CA2-9CC9-DF3E671084E8}"/>
    <dgm:cxn modelId="{732C288A-5290-4C89-BBEF-3B0BBDD3644C}" srcId="{12069AD2-505B-4800-87C3-2B788681220A}" destId="{831F47FB-0B34-4EAB-BE8A-EA992111003B}" srcOrd="2" destOrd="0" parTransId="{2A29BFEE-6F80-4B10-8028-7BC6AA9CCBD9}" sibTransId="{8A708B2E-C3E9-42F7-9042-B33DB6CE92E4}"/>
    <dgm:cxn modelId="{ED553D39-9F76-41FC-9723-E4CC8C7AF892}" type="presOf" srcId="{12069AD2-505B-4800-87C3-2B788681220A}" destId="{E0820AAB-E86B-4B8C-8A80-4DAFD8ADD3A3}" srcOrd="0" destOrd="0" presId="urn:microsoft.com/office/officeart/2005/8/layout/venn3"/>
    <dgm:cxn modelId="{05F66129-5A7C-46EB-8F47-20377E5CFA96}" srcId="{12069AD2-505B-4800-87C3-2B788681220A}" destId="{8365F050-CADD-491B-8B0B-D17990CE25A8}" srcOrd="1" destOrd="0" parTransId="{117068A1-18F3-442E-9541-226FCDD5EBCA}" sibTransId="{97264F60-85B8-47C9-9E66-517EF2CCA6EA}"/>
    <dgm:cxn modelId="{4266C349-4A74-4252-ADA6-C3ECD1D98F6A}" type="presOf" srcId="{831F47FB-0B34-4EAB-BE8A-EA992111003B}" destId="{913D2172-3BEC-4019-BB3E-3FCB999F27DC}" srcOrd="0" destOrd="0" presId="urn:microsoft.com/office/officeart/2005/8/layout/venn3"/>
    <dgm:cxn modelId="{700B9D5D-A044-401E-9FB7-D258B5D9DB11}" type="presOf" srcId="{8365F050-CADD-491B-8B0B-D17990CE25A8}" destId="{401E3B2E-5130-4F28-924A-E947F15BBB68}" srcOrd="0" destOrd="0" presId="urn:microsoft.com/office/officeart/2005/8/layout/venn3"/>
    <dgm:cxn modelId="{2490427D-B8F0-4C17-9CC0-BCAE69348DD6}" type="presOf" srcId="{90C7BE5E-9480-409A-BAA7-B7000B68FBA0}" destId="{7E2274FA-1E4E-485B-8EA6-88C7781E9FFA}" srcOrd="0" destOrd="0" presId="urn:microsoft.com/office/officeart/2005/8/layout/venn3"/>
    <dgm:cxn modelId="{11D6BD10-517F-427B-88A1-501E08437C7E}" type="presParOf" srcId="{E0820AAB-E86B-4B8C-8A80-4DAFD8ADD3A3}" destId="{7E2274FA-1E4E-485B-8EA6-88C7781E9FFA}" srcOrd="0" destOrd="0" presId="urn:microsoft.com/office/officeart/2005/8/layout/venn3"/>
    <dgm:cxn modelId="{D423DE82-5C10-480C-945A-03A9EDA14A63}" type="presParOf" srcId="{E0820AAB-E86B-4B8C-8A80-4DAFD8ADD3A3}" destId="{2031578D-E495-447E-B81A-2844FAD4BAA0}" srcOrd="1" destOrd="0" presId="urn:microsoft.com/office/officeart/2005/8/layout/venn3"/>
    <dgm:cxn modelId="{53E88C2C-B1D6-4272-A9AF-3F34CA90790C}" type="presParOf" srcId="{E0820AAB-E86B-4B8C-8A80-4DAFD8ADD3A3}" destId="{401E3B2E-5130-4F28-924A-E947F15BBB68}" srcOrd="2" destOrd="0" presId="urn:microsoft.com/office/officeart/2005/8/layout/venn3"/>
    <dgm:cxn modelId="{EEAF135E-5870-44A2-980B-5474A2431B9A}" type="presParOf" srcId="{E0820AAB-E86B-4B8C-8A80-4DAFD8ADD3A3}" destId="{3BDCBB45-371D-418C-A34C-699E212FD37E}" srcOrd="3" destOrd="0" presId="urn:microsoft.com/office/officeart/2005/8/layout/venn3"/>
    <dgm:cxn modelId="{1840BC32-2F4B-445D-8A55-CD191799B48F}" type="presParOf" srcId="{E0820AAB-E86B-4B8C-8A80-4DAFD8ADD3A3}" destId="{913D2172-3BEC-4019-BB3E-3FCB999F27DC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0D98D-87B1-46B4-A27E-20C539214BE8}">
      <dsp:nvSpPr>
        <dsp:cNvPr id="0" name=""/>
        <dsp:cNvSpPr/>
      </dsp:nvSpPr>
      <dsp:spPr>
        <a:xfrm>
          <a:off x="2628291" y="2370641"/>
          <a:ext cx="1944216" cy="194421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/>
            <a:t>Equipos e individuos</a:t>
          </a:r>
        </a:p>
      </dsp:txBody>
      <dsp:txXfrm>
        <a:off x="2913015" y="2655365"/>
        <a:ext cx="1374768" cy="1374768"/>
      </dsp:txXfrm>
    </dsp:sp>
    <dsp:sp modelId="{4EF2AD6D-88FC-487F-9D70-8114CF0BEEF5}">
      <dsp:nvSpPr>
        <dsp:cNvPr id="0" name=""/>
        <dsp:cNvSpPr/>
      </dsp:nvSpPr>
      <dsp:spPr>
        <a:xfrm rot="11700000">
          <a:off x="895764" y="2568627"/>
          <a:ext cx="1699079" cy="55410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7C86B-0A79-49E9-B968-5B2E8B58BFAD}">
      <dsp:nvSpPr>
        <dsp:cNvPr id="0" name=""/>
        <dsp:cNvSpPr/>
      </dsp:nvSpPr>
      <dsp:spPr>
        <a:xfrm>
          <a:off x="1209" y="1886999"/>
          <a:ext cx="1847005" cy="14776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/>
            <a:t>Medios para controlar las propias acciones</a:t>
          </a:r>
          <a:endParaRPr lang="es-ES" sz="1500" kern="1200" dirty="0"/>
        </a:p>
      </dsp:txBody>
      <dsp:txXfrm>
        <a:off x="44487" y="1930277"/>
        <a:ext cx="1760449" cy="1391048"/>
      </dsp:txXfrm>
    </dsp:sp>
    <dsp:sp modelId="{184F2C5D-B44D-44B8-9664-22A3A4F2D537}">
      <dsp:nvSpPr>
        <dsp:cNvPr id="0" name=""/>
        <dsp:cNvSpPr/>
      </dsp:nvSpPr>
      <dsp:spPr>
        <a:xfrm rot="14700000">
          <a:off x="1939206" y="1325102"/>
          <a:ext cx="1699079" cy="55410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2B72B-7968-4E12-B9F9-2988DD401D92}">
      <dsp:nvSpPr>
        <dsp:cNvPr id="0" name=""/>
        <dsp:cNvSpPr/>
      </dsp:nvSpPr>
      <dsp:spPr>
        <a:xfrm>
          <a:off x="1506212" y="93406"/>
          <a:ext cx="1847005" cy="1477604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/>
            <a:t>Medios para que las tareas serán efectivas para TODOS</a:t>
          </a:r>
          <a:endParaRPr lang="es-ES" sz="1500" kern="1200" dirty="0"/>
        </a:p>
      </dsp:txBody>
      <dsp:txXfrm>
        <a:off x="1549490" y="136684"/>
        <a:ext cx="1760449" cy="1391048"/>
      </dsp:txXfrm>
    </dsp:sp>
    <dsp:sp modelId="{C516ABD5-E2B7-493E-9AA8-6133894208C7}">
      <dsp:nvSpPr>
        <dsp:cNvPr id="0" name=""/>
        <dsp:cNvSpPr/>
      </dsp:nvSpPr>
      <dsp:spPr>
        <a:xfrm rot="17700000">
          <a:off x="3562513" y="1325102"/>
          <a:ext cx="1699079" cy="55410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ECFA7A-F262-4517-B6F2-19E3E4F8950D}">
      <dsp:nvSpPr>
        <dsp:cNvPr id="0" name=""/>
        <dsp:cNvSpPr/>
      </dsp:nvSpPr>
      <dsp:spPr>
        <a:xfrm>
          <a:off x="3847582" y="93406"/>
          <a:ext cx="1847005" cy="1477604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/>
            <a:t>Medios que documentan la experiencia  de forma estructurada y se gestione conocimiento</a:t>
          </a:r>
          <a:endParaRPr lang="es-ES" sz="1500" kern="1200" dirty="0"/>
        </a:p>
      </dsp:txBody>
      <dsp:txXfrm>
        <a:off x="3890860" y="136684"/>
        <a:ext cx="1760449" cy="1391048"/>
      </dsp:txXfrm>
    </dsp:sp>
    <dsp:sp modelId="{DE6F85CD-9934-40FF-9357-3871D02FBE0C}">
      <dsp:nvSpPr>
        <dsp:cNvPr id="0" name=""/>
        <dsp:cNvSpPr/>
      </dsp:nvSpPr>
      <dsp:spPr>
        <a:xfrm rot="20700000">
          <a:off x="4605955" y="2568627"/>
          <a:ext cx="1699079" cy="55410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A06EE-ECA4-48BA-AA56-DF97A5A3E97E}">
      <dsp:nvSpPr>
        <dsp:cNvPr id="0" name=""/>
        <dsp:cNvSpPr/>
      </dsp:nvSpPr>
      <dsp:spPr>
        <a:xfrm>
          <a:off x="5352585" y="1886999"/>
          <a:ext cx="1847005" cy="1477604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/>
            <a:t>Medios para promover la innovación y la inteligencia organizacional</a:t>
          </a:r>
        </a:p>
      </dsp:txBody>
      <dsp:txXfrm>
        <a:off x="5395863" y="1930277"/>
        <a:ext cx="1760449" cy="13910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CE12A-C734-4689-B8F0-9D4FB29C8F3E}">
      <dsp:nvSpPr>
        <dsp:cNvPr id="0" name=""/>
        <dsp:cNvSpPr/>
      </dsp:nvSpPr>
      <dsp:spPr>
        <a:xfrm>
          <a:off x="41" y="173163"/>
          <a:ext cx="3936847" cy="576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dirty="0"/>
            <a:t>Mantenimiento</a:t>
          </a:r>
          <a:endParaRPr lang="es-ES" sz="2000" kern="1200" dirty="0"/>
        </a:p>
      </dsp:txBody>
      <dsp:txXfrm>
        <a:off x="41" y="173163"/>
        <a:ext cx="3936847" cy="576000"/>
      </dsp:txXfrm>
    </dsp:sp>
    <dsp:sp modelId="{3EDC3854-7CA3-4D05-9A25-0575D7A71E4A}">
      <dsp:nvSpPr>
        <dsp:cNvPr id="0" name=""/>
        <dsp:cNvSpPr/>
      </dsp:nvSpPr>
      <dsp:spPr>
        <a:xfrm>
          <a:off x="41" y="749163"/>
          <a:ext cx="3936847" cy="112544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/>
            <a:t>Conservación de estándares (operacionales, tecnológicos y gerenciales). </a:t>
          </a:r>
          <a:endParaRPr lang="es-ES" sz="2000" kern="1200" dirty="0"/>
        </a:p>
      </dsp:txBody>
      <dsp:txXfrm>
        <a:off x="41" y="749163"/>
        <a:ext cx="3936847" cy="1125449"/>
      </dsp:txXfrm>
    </dsp:sp>
    <dsp:sp modelId="{DFCB7500-616A-476E-B022-9B2B9B883AEE}">
      <dsp:nvSpPr>
        <dsp:cNvPr id="0" name=""/>
        <dsp:cNvSpPr/>
      </dsp:nvSpPr>
      <dsp:spPr>
        <a:xfrm>
          <a:off x="4488047" y="173163"/>
          <a:ext cx="3936847" cy="576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dirty="0"/>
            <a:t>Mejoramiento</a:t>
          </a:r>
          <a:endParaRPr lang="es-ES" sz="2000" kern="1200" dirty="0"/>
        </a:p>
      </dsp:txBody>
      <dsp:txXfrm>
        <a:off x="4488047" y="173163"/>
        <a:ext cx="3936847" cy="576000"/>
      </dsp:txXfrm>
    </dsp:sp>
    <dsp:sp modelId="{F2699D47-E0D8-4734-A55A-1592FB64DF00}">
      <dsp:nvSpPr>
        <dsp:cNvPr id="0" name=""/>
        <dsp:cNvSpPr/>
      </dsp:nvSpPr>
      <dsp:spPr>
        <a:xfrm>
          <a:off x="4488047" y="749163"/>
          <a:ext cx="3936847" cy="112544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/>
            <a:t>Elevar los estándares presentes (</a:t>
          </a:r>
          <a:r>
            <a:rPr lang="es-ES_tradnl" sz="2000" kern="1200" dirty="0">
              <a:effectLst>
                <a:outerShdw blurRad="38100" dist="38100" dir="2700000" algn="tl">
                  <a:srgbClr val="C0C0C0"/>
                </a:outerShdw>
              </a:effectLst>
            </a:rPr>
            <a:t>innovación) como </a:t>
          </a:r>
          <a:r>
            <a:rPr lang="es-ES_tradnl" sz="2000" kern="1200" dirty="0"/>
            <a:t>mejoramiento significativo por C+T. </a:t>
          </a:r>
          <a:endParaRPr lang="es-ES" sz="2000" kern="1200" dirty="0"/>
        </a:p>
      </dsp:txBody>
      <dsp:txXfrm>
        <a:off x="4488047" y="749163"/>
        <a:ext cx="3936847" cy="11254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B5846-85E5-4BB3-95D2-6FFF0C154691}">
      <dsp:nvSpPr>
        <dsp:cNvPr id="0" name=""/>
        <dsp:cNvSpPr/>
      </dsp:nvSpPr>
      <dsp:spPr>
        <a:xfrm>
          <a:off x="487255" y="667"/>
          <a:ext cx="1439133" cy="8634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/>
            <a:t>Motivación</a:t>
          </a:r>
          <a:endParaRPr lang="es-ES" sz="1600" b="1" kern="1200" dirty="0"/>
        </a:p>
      </dsp:txBody>
      <dsp:txXfrm>
        <a:off x="487255" y="667"/>
        <a:ext cx="1439133" cy="863479"/>
      </dsp:txXfrm>
    </dsp:sp>
    <dsp:sp modelId="{F775E4CA-DCD9-4B81-8938-8A6B76F7CC8B}">
      <dsp:nvSpPr>
        <dsp:cNvPr id="0" name=""/>
        <dsp:cNvSpPr/>
      </dsp:nvSpPr>
      <dsp:spPr>
        <a:xfrm>
          <a:off x="2070301" y="667"/>
          <a:ext cx="1439133" cy="863479"/>
        </a:xfrm>
        <a:prstGeom prst="rect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/>
            <a:t>Comunicación</a:t>
          </a:r>
          <a:endParaRPr lang="es-ES" sz="1600" b="1" kern="1200" dirty="0"/>
        </a:p>
      </dsp:txBody>
      <dsp:txXfrm>
        <a:off x="2070301" y="667"/>
        <a:ext cx="1439133" cy="863479"/>
      </dsp:txXfrm>
    </dsp:sp>
    <dsp:sp modelId="{D8DC9870-BB80-4D5A-9B94-B64468DB0DCC}">
      <dsp:nvSpPr>
        <dsp:cNvPr id="0" name=""/>
        <dsp:cNvSpPr/>
      </dsp:nvSpPr>
      <dsp:spPr>
        <a:xfrm>
          <a:off x="3653348" y="667"/>
          <a:ext cx="1439133" cy="863479"/>
        </a:xfrm>
        <a:prstGeom prst="rect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/>
            <a:t>Entrenamiento</a:t>
          </a:r>
          <a:endParaRPr lang="es-ES" sz="1600" b="1" kern="1200" dirty="0"/>
        </a:p>
      </dsp:txBody>
      <dsp:txXfrm>
        <a:off x="3653348" y="667"/>
        <a:ext cx="1439133" cy="863479"/>
      </dsp:txXfrm>
    </dsp:sp>
    <dsp:sp modelId="{C0A0805D-000F-495A-BF1C-DE5F0D510AAC}">
      <dsp:nvSpPr>
        <dsp:cNvPr id="0" name=""/>
        <dsp:cNvSpPr/>
      </dsp:nvSpPr>
      <dsp:spPr>
        <a:xfrm>
          <a:off x="5236394" y="667"/>
          <a:ext cx="1439133" cy="863479"/>
        </a:xfrm>
        <a:prstGeom prst="rect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/>
            <a:t>Compromiso</a:t>
          </a:r>
          <a:endParaRPr lang="es-ES" sz="1600" b="1" kern="1200" dirty="0"/>
        </a:p>
      </dsp:txBody>
      <dsp:txXfrm>
        <a:off x="5236394" y="667"/>
        <a:ext cx="1439133" cy="863479"/>
      </dsp:txXfrm>
    </dsp:sp>
    <dsp:sp modelId="{688AE957-1F0D-413F-8083-77D604E8AEDB}">
      <dsp:nvSpPr>
        <dsp:cNvPr id="0" name=""/>
        <dsp:cNvSpPr/>
      </dsp:nvSpPr>
      <dsp:spPr>
        <a:xfrm>
          <a:off x="6819441" y="667"/>
          <a:ext cx="1439133" cy="863479"/>
        </a:xfrm>
        <a:prstGeom prst="rect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/>
            <a:t>Disciplina</a:t>
          </a:r>
          <a:endParaRPr lang="es-ES" sz="1600" b="1" kern="1200" dirty="0"/>
        </a:p>
      </dsp:txBody>
      <dsp:txXfrm>
        <a:off x="6819441" y="667"/>
        <a:ext cx="1439133" cy="863479"/>
      </dsp:txXfrm>
    </dsp:sp>
    <dsp:sp modelId="{A91F6806-149A-4C74-B156-AF33A2CB3A7B}">
      <dsp:nvSpPr>
        <dsp:cNvPr id="0" name=""/>
        <dsp:cNvSpPr/>
      </dsp:nvSpPr>
      <dsp:spPr>
        <a:xfrm>
          <a:off x="3653348" y="1008060"/>
          <a:ext cx="1439133" cy="863479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KAIZEN</a:t>
          </a:r>
        </a:p>
      </dsp:txBody>
      <dsp:txXfrm>
        <a:off x="3653348" y="1008060"/>
        <a:ext cx="1439133" cy="8634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369B0-27A2-49E5-8F37-FD1E68339360}">
      <dsp:nvSpPr>
        <dsp:cNvPr id="0" name=""/>
        <dsp:cNvSpPr/>
      </dsp:nvSpPr>
      <dsp:spPr>
        <a:xfrm>
          <a:off x="2690004" y="2737398"/>
          <a:ext cx="3345709" cy="3345709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/>
            <a:t>Sistema de Gestión de calidad </a:t>
          </a:r>
          <a:endParaRPr lang="es-ES" sz="1800" kern="1200" dirty="0"/>
        </a:p>
      </dsp:txBody>
      <dsp:txXfrm>
        <a:off x="3362640" y="3521114"/>
        <a:ext cx="2000437" cy="1719764"/>
      </dsp:txXfrm>
    </dsp:sp>
    <dsp:sp modelId="{A4C1E4DB-7EAE-4CF2-A3A4-B4F0DBD932EE}">
      <dsp:nvSpPr>
        <dsp:cNvPr id="0" name=""/>
        <dsp:cNvSpPr/>
      </dsp:nvSpPr>
      <dsp:spPr>
        <a:xfrm>
          <a:off x="949906" y="1872842"/>
          <a:ext cx="2433243" cy="2433243"/>
        </a:xfrm>
        <a:prstGeom prst="gear6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/>
            <a:t>Sistema de Seguridad y Salud en el Trabajo </a:t>
          </a:r>
        </a:p>
      </dsp:txBody>
      <dsp:txXfrm>
        <a:off x="1562482" y="2489121"/>
        <a:ext cx="1208091" cy="1200685"/>
      </dsp:txXfrm>
    </dsp:sp>
    <dsp:sp modelId="{1A5D2878-66E2-4226-9BAD-35B735C4AB9C}">
      <dsp:nvSpPr>
        <dsp:cNvPr id="0" name=""/>
        <dsp:cNvSpPr/>
      </dsp:nvSpPr>
      <dsp:spPr>
        <a:xfrm rot="20700000">
          <a:off x="2686449" y="400643"/>
          <a:ext cx="2384081" cy="2384081"/>
        </a:xfrm>
        <a:prstGeom prst="gear6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/>
            <a:t>Sistema de Gestión de Seguridad de la Información </a:t>
          </a:r>
        </a:p>
      </dsp:txBody>
      <dsp:txXfrm rot="-20700000">
        <a:off x="3209348" y="923542"/>
        <a:ext cx="1338283" cy="1338283"/>
      </dsp:txXfrm>
    </dsp:sp>
    <dsp:sp modelId="{B2AA620E-5031-40DA-A74D-C0AEFBB42FEE}">
      <dsp:nvSpPr>
        <dsp:cNvPr id="0" name=""/>
        <dsp:cNvSpPr/>
      </dsp:nvSpPr>
      <dsp:spPr>
        <a:xfrm>
          <a:off x="2955453" y="2220355"/>
          <a:ext cx="4282508" cy="4282508"/>
        </a:xfrm>
        <a:prstGeom prst="circularArrow">
          <a:avLst>
            <a:gd name="adj1" fmla="val 4687"/>
            <a:gd name="adj2" fmla="val 299029"/>
            <a:gd name="adj3" fmla="val 2548279"/>
            <a:gd name="adj4" fmla="val 15793754"/>
            <a:gd name="adj5" fmla="val 54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6581D-B9DC-4AC2-A554-B13E6759EA4F}">
      <dsp:nvSpPr>
        <dsp:cNvPr id="0" name=""/>
        <dsp:cNvSpPr/>
      </dsp:nvSpPr>
      <dsp:spPr>
        <a:xfrm rot="16664836">
          <a:off x="1123661" y="2049040"/>
          <a:ext cx="3111509" cy="31115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30CA67-ABCA-475F-8358-B0DE8F0AF567}">
      <dsp:nvSpPr>
        <dsp:cNvPr id="0" name=""/>
        <dsp:cNvSpPr/>
      </dsp:nvSpPr>
      <dsp:spPr>
        <a:xfrm rot="2335514">
          <a:off x="2236722" y="-211377"/>
          <a:ext cx="3354834" cy="335483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1E931-B5EB-4E99-9014-1B51697508EA}">
      <dsp:nvSpPr>
        <dsp:cNvPr id="0" name=""/>
        <dsp:cNvSpPr/>
      </dsp:nvSpPr>
      <dsp:spPr>
        <a:xfrm>
          <a:off x="0" y="0"/>
          <a:ext cx="3345709" cy="3345709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/>
            <a:t>MIPG</a:t>
          </a:r>
          <a:endParaRPr lang="es-ES" sz="1800" kern="1200" dirty="0"/>
        </a:p>
      </dsp:txBody>
      <dsp:txXfrm>
        <a:off x="672636" y="783716"/>
        <a:ext cx="2000437" cy="1719764"/>
      </dsp:txXfrm>
    </dsp:sp>
    <dsp:sp modelId="{5C8216DF-8BD1-4BA7-94A9-F267B33E9370}">
      <dsp:nvSpPr>
        <dsp:cNvPr id="0" name=""/>
        <dsp:cNvSpPr/>
      </dsp:nvSpPr>
      <dsp:spPr>
        <a:xfrm>
          <a:off x="975431" y="3610275"/>
          <a:ext cx="2660313" cy="2433243"/>
        </a:xfrm>
        <a:prstGeom prst="gear6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/>
            <a:t>Sistema de Gestión Documental </a:t>
          </a:r>
        </a:p>
      </dsp:txBody>
      <dsp:txXfrm>
        <a:off x="1621014" y="4226554"/>
        <a:ext cx="1369147" cy="1200685"/>
      </dsp:txXfrm>
    </dsp:sp>
    <dsp:sp modelId="{F6FE93CF-7D85-4ED4-9EB9-EACF8271BCF8}">
      <dsp:nvSpPr>
        <dsp:cNvPr id="0" name=""/>
        <dsp:cNvSpPr/>
      </dsp:nvSpPr>
      <dsp:spPr>
        <a:xfrm rot="20700000">
          <a:off x="2495692" y="2023052"/>
          <a:ext cx="2384081" cy="2384081"/>
        </a:xfrm>
        <a:prstGeom prst="gear6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/>
            <a:t>Sistema de Gestión Ambiental</a:t>
          </a:r>
        </a:p>
      </dsp:txBody>
      <dsp:txXfrm rot="-20700000">
        <a:off x="3018591" y="2545951"/>
        <a:ext cx="1338283" cy="1338283"/>
      </dsp:txXfrm>
    </dsp:sp>
    <dsp:sp modelId="{E2B296F7-EDFC-4442-87F5-B038F317EC21}">
      <dsp:nvSpPr>
        <dsp:cNvPr id="0" name=""/>
        <dsp:cNvSpPr/>
      </dsp:nvSpPr>
      <dsp:spPr>
        <a:xfrm rot="799994">
          <a:off x="1072948" y="975001"/>
          <a:ext cx="4282508" cy="4282508"/>
        </a:xfrm>
        <a:prstGeom prst="circularArrow">
          <a:avLst>
            <a:gd name="adj1" fmla="val 4687"/>
            <a:gd name="adj2" fmla="val 299029"/>
            <a:gd name="adj3" fmla="val 2548279"/>
            <a:gd name="adj4" fmla="val 15793754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3A820C-FDE4-4374-BA3B-0D9C28374A6C}">
      <dsp:nvSpPr>
        <dsp:cNvPr id="0" name=""/>
        <dsp:cNvSpPr/>
      </dsp:nvSpPr>
      <dsp:spPr>
        <a:xfrm rot="2366955">
          <a:off x="429639" y="3104184"/>
          <a:ext cx="3111509" cy="31115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D031F-C979-422B-9220-EB17610EFDE5}">
      <dsp:nvSpPr>
        <dsp:cNvPr id="0" name=""/>
        <dsp:cNvSpPr/>
      </dsp:nvSpPr>
      <dsp:spPr>
        <a:xfrm rot="2954360">
          <a:off x="-771020" y="-235632"/>
          <a:ext cx="3354834" cy="335483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F1AA54-28D0-44D1-854D-623453BAE47B}">
      <dsp:nvSpPr>
        <dsp:cNvPr id="0" name=""/>
        <dsp:cNvSpPr/>
      </dsp:nvSpPr>
      <dsp:spPr>
        <a:xfrm>
          <a:off x="0" y="470778"/>
          <a:ext cx="3375867" cy="337586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85785" tIns="25400" rIns="18578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ENTENDER LO QUE LA SSF HACE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/>
            <a:t>(QUÉ ES LO QUE HACEN LOS OTROS MAS ALLA DE SUS FUNCIONES)</a:t>
          </a:r>
        </a:p>
      </dsp:txBody>
      <dsp:txXfrm>
        <a:off x="494384" y="965162"/>
        <a:ext cx="2387099" cy="2387099"/>
      </dsp:txXfrm>
    </dsp:sp>
    <dsp:sp modelId="{992C8225-D26B-4B66-86BA-914DFEEBE06D}">
      <dsp:nvSpPr>
        <dsp:cNvPr id="0" name=""/>
        <dsp:cNvSpPr/>
      </dsp:nvSpPr>
      <dsp:spPr>
        <a:xfrm>
          <a:off x="2763551" y="3360298"/>
          <a:ext cx="3375867" cy="3375867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85785" tIns="25400" rIns="18578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REFORZAR LA INTEGRACIÓN </a:t>
          </a:r>
          <a:r>
            <a:rPr lang="es-ES" sz="2000" kern="1200" dirty="0"/>
            <a:t>(TAREA DE LOS GERENTES: DAR PODER ELIMINANDO CAPAS) </a:t>
          </a:r>
        </a:p>
      </dsp:txBody>
      <dsp:txXfrm>
        <a:off x="3257935" y="3854682"/>
        <a:ext cx="2387099" cy="2387099"/>
      </dsp:txXfrm>
    </dsp:sp>
    <dsp:sp modelId="{7449E567-B033-48E8-9CCF-7E032522F389}">
      <dsp:nvSpPr>
        <dsp:cNvPr id="0" name=""/>
        <dsp:cNvSpPr/>
      </dsp:nvSpPr>
      <dsp:spPr>
        <a:xfrm>
          <a:off x="5409108" y="397049"/>
          <a:ext cx="3375867" cy="3375867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2000" tIns="25400" rIns="720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EMPODERAMIENTO</a:t>
          </a:r>
          <a:r>
            <a:rPr lang="es-ES" sz="2000" kern="1200" dirty="0"/>
            <a:t> (ENERGIA, JUICIO, INTELIGENCIA, CORRER EL RIESGO)</a:t>
          </a:r>
        </a:p>
      </dsp:txBody>
      <dsp:txXfrm>
        <a:off x="5903492" y="891433"/>
        <a:ext cx="2387099" cy="23870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274FA-1E4E-485B-8EA6-88C7781E9FFA}">
      <dsp:nvSpPr>
        <dsp:cNvPr id="0" name=""/>
        <dsp:cNvSpPr/>
      </dsp:nvSpPr>
      <dsp:spPr>
        <a:xfrm>
          <a:off x="3860" y="2993120"/>
          <a:ext cx="3375867" cy="337586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85785" tIns="25400" rIns="18578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RETROALIMENTAR</a:t>
          </a:r>
          <a:r>
            <a:rPr lang="es-ES" sz="2000" kern="1200" dirty="0"/>
            <a:t>  (CONCIENCIA DE LA CONSECUENCIA DE LOS ACTOS)</a:t>
          </a:r>
        </a:p>
      </dsp:txBody>
      <dsp:txXfrm>
        <a:off x="498244" y="3487504"/>
        <a:ext cx="2387099" cy="2387099"/>
      </dsp:txXfrm>
    </dsp:sp>
    <dsp:sp modelId="{401E3B2E-5130-4F28-924A-E947F15BBB68}">
      <dsp:nvSpPr>
        <dsp:cNvPr id="0" name=""/>
        <dsp:cNvSpPr/>
      </dsp:nvSpPr>
      <dsp:spPr>
        <a:xfrm>
          <a:off x="2689808" y="169203"/>
          <a:ext cx="3375867" cy="3375867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85785" tIns="25400" rIns="18578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ELIMINAR BARRERAS DE AUTOSUFICIENCIA </a:t>
          </a:r>
          <a:r>
            <a:rPr lang="es-ES" sz="2000" kern="1200" dirty="0"/>
            <a:t>(RECIPROCIDAD, ELIMINAR LA, AUTOSUFICIENCIA DISFUNCIONAL)</a:t>
          </a:r>
        </a:p>
      </dsp:txBody>
      <dsp:txXfrm>
        <a:off x="3184192" y="663587"/>
        <a:ext cx="2387099" cy="2387099"/>
      </dsp:txXfrm>
    </dsp:sp>
    <dsp:sp modelId="{913D2172-3BEC-4019-BB3E-3FCB999F27DC}">
      <dsp:nvSpPr>
        <dsp:cNvPr id="0" name=""/>
        <dsp:cNvSpPr/>
      </dsp:nvSpPr>
      <dsp:spPr>
        <a:xfrm>
          <a:off x="5405248" y="2993120"/>
          <a:ext cx="3375867" cy="3375867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85785" tIns="25400" rIns="18578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COOOPERACIÓN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/>
            <a:t>(</a:t>
          </a:r>
          <a:r>
            <a:rPr lang="es-ES" sz="2000" kern="1200" dirty="0"/>
            <a:t>LA CULPA NO ES POR FRACASAR, ES POR FALLAR CUANDO NO SE DA AYUDA O CUANDO NO SE PIDE AYUDA) ES BENEFICIOSO SER TRANSPARENTE</a:t>
          </a:r>
        </a:p>
      </dsp:txBody>
      <dsp:txXfrm>
        <a:off x="5899632" y="3487504"/>
        <a:ext cx="2387099" cy="238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F60B0-FF70-498E-AE56-70CD2F2F6308}" type="datetimeFigureOut">
              <a:rPr lang="es-CO" smtClean="0"/>
              <a:t>19/12/2017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47E9D-1F8B-4308-AD11-B06FFA02C454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698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xmlns="" id="{959F7035-D66D-4656-8604-B016A79992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A32C3C-678B-481F-9BD1-DFF0EA886725}" type="slidenum">
              <a:rPr lang="es-ES" altLang="es-CO"/>
              <a:pPr eaLnBrk="1" hangingPunct="1"/>
              <a:t>2</a:t>
            </a:fld>
            <a:endParaRPr lang="es-ES" altLang="es-CO"/>
          </a:p>
        </p:txBody>
      </p:sp>
      <p:sp>
        <p:nvSpPr>
          <p:cNvPr id="310274" name="Rectangle 2">
            <a:extLst>
              <a:ext uri="{FF2B5EF4-FFF2-40B4-BE49-F238E27FC236}">
                <a16:creationId xmlns:a16="http://schemas.microsoft.com/office/drawing/2014/main" xmlns="" id="{52526FEE-B650-48F3-B2BF-61E52B9C8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-1588"/>
            <a:ext cx="297180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xmlns="" id="{4D5FB817-AF04-4A02-B970-2031CD7D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s-ES_tradnl" altLang="es-CO" sz="1000" i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10276" name="Rectangle 4">
            <a:extLst>
              <a:ext uri="{FF2B5EF4-FFF2-40B4-BE49-F238E27FC236}">
                <a16:creationId xmlns:a16="http://schemas.microsoft.com/office/drawing/2014/main" xmlns="" id="{E89E62D6-13AE-42B0-B6A1-2E771A5A6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0277" name="Rectangle 5">
            <a:extLst>
              <a:ext uri="{FF2B5EF4-FFF2-40B4-BE49-F238E27FC236}">
                <a16:creationId xmlns:a16="http://schemas.microsoft.com/office/drawing/2014/main" xmlns="" id="{1DF18829-1ABD-4F97-A6BA-69A899858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588"/>
            <a:ext cx="297180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623" name="Rectangle 6">
            <a:extLst>
              <a:ext uri="{FF2B5EF4-FFF2-40B4-BE49-F238E27FC236}">
                <a16:creationId xmlns:a16="http://schemas.microsoft.com/office/drawing/2014/main" xmlns="" id="{D6013EC6-A407-4C19-8796-5AA0D6FBD8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8575" y="800100"/>
            <a:ext cx="4260850" cy="3195638"/>
          </a:xfrm>
          <a:ln w="12700" cap="flat">
            <a:solidFill>
              <a:schemeClr val="tx1"/>
            </a:solidFill>
          </a:ln>
        </p:spPr>
      </p:sp>
      <p:sp>
        <p:nvSpPr>
          <p:cNvPr id="111624" name="Rectangle 7">
            <a:extLst>
              <a:ext uri="{FF2B5EF4-FFF2-40B4-BE49-F238E27FC236}">
                <a16:creationId xmlns:a16="http://schemas.microsoft.com/office/drawing/2014/main" xmlns="" id="{9EB9EE31-D378-467C-8E16-A5A8D3268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3849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28516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xmlns="" id="{92EBD031-4213-416F-88E8-EAD7AE641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6B95EEF-911D-496C-AF82-D54C24D90D3F}" type="slidenum">
              <a:rPr lang="es-ES" altLang="es-CO"/>
              <a:pPr eaLnBrk="1" hangingPunct="1"/>
              <a:t>3</a:t>
            </a:fld>
            <a:endParaRPr lang="es-ES" altLang="es-CO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xmlns="" id="{46997A4E-D48F-4467-9E0F-868D84773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3849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s-CO" altLang="es-CO"/>
          </a:p>
        </p:txBody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xmlns="" id="{D42948C0-792E-4E10-93B1-A7064CFCB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8575" y="800100"/>
            <a:ext cx="4260850" cy="3195638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521606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844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824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638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166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37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7C6CCCD2-9982-4AB1-B4B9-6EDCE06580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5118"/>
            <a:ext cx="9163533" cy="104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46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280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FA8D1F06-53CA-40D9-9D53-37F0146D94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5118"/>
            <a:ext cx="9163533" cy="104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090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749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549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227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E1B67-A289-7A4E-B3AE-E5EDC3367569}" type="datetimeFigureOut">
              <a:rPr lang="es-ES" smtClean="0"/>
              <a:t>19/12/2017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BDEF5-BB63-F641-9437-408B8E086B6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92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ianabernalf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xmlns="" id="{64355712-FFD3-48BE-9105-BA9133D230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76"/>
          <a:stretch/>
        </p:blipFill>
        <p:spPr bwMode="auto">
          <a:xfrm>
            <a:off x="0" y="1932039"/>
            <a:ext cx="9166074" cy="492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igno más 1">
            <a:extLst>
              <a:ext uri="{FF2B5EF4-FFF2-40B4-BE49-F238E27FC236}">
                <a16:creationId xmlns:a16="http://schemas.microsoft.com/office/drawing/2014/main" xmlns="" id="{22C87CBB-85D9-4561-91AC-9686B9E19C21}"/>
              </a:ext>
            </a:extLst>
          </p:cNvPr>
          <p:cNvSpPr/>
          <p:nvPr/>
        </p:nvSpPr>
        <p:spPr>
          <a:xfrm>
            <a:off x="1047136" y="5397910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Signo más 6">
            <a:extLst>
              <a:ext uri="{FF2B5EF4-FFF2-40B4-BE49-F238E27FC236}">
                <a16:creationId xmlns:a16="http://schemas.microsoft.com/office/drawing/2014/main" xmlns="" id="{9C371719-0111-4424-B91F-E5DA3D52DEF1}"/>
              </a:ext>
            </a:extLst>
          </p:cNvPr>
          <p:cNvSpPr/>
          <p:nvPr/>
        </p:nvSpPr>
        <p:spPr>
          <a:xfrm>
            <a:off x="1863214" y="4129548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Signo más 7">
            <a:extLst>
              <a:ext uri="{FF2B5EF4-FFF2-40B4-BE49-F238E27FC236}">
                <a16:creationId xmlns:a16="http://schemas.microsoft.com/office/drawing/2014/main" xmlns="" id="{AE63895B-C879-415E-9611-B80856B48A5C}"/>
              </a:ext>
            </a:extLst>
          </p:cNvPr>
          <p:cNvSpPr/>
          <p:nvPr/>
        </p:nvSpPr>
        <p:spPr>
          <a:xfrm>
            <a:off x="2694039" y="4748980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Signo más 8">
            <a:extLst>
              <a:ext uri="{FF2B5EF4-FFF2-40B4-BE49-F238E27FC236}">
                <a16:creationId xmlns:a16="http://schemas.microsoft.com/office/drawing/2014/main" xmlns="" id="{B20BA7CF-D056-4938-AD1F-32CF4C346922}"/>
              </a:ext>
            </a:extLst>
          </p:cNvPr>
          <p:cNvSpPr/>
          <p:nvPr/>
        </p:nvSpPr>
        <p:spPr>
          <a:xfrm>
            <a:off x="3510116" y="3456038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Signo más 9">
            <a:extLst>
              <a:ext uri="{FF2B5EF4-FFF2-40B4-BE49-F238E27FC236}">
                <a16:creationId xmlns:a16="http://schemas.microsoft.com/office/drawing/2014/main" xmlns="" id="{EA3B3CEE-2DFE-4AD4-9B36-73A99AFFD443}"/>
              </a:ext>
            </a:extLst>
          </p:cNvPr>
          <p:cNvSpPr/>
          <p:nvPr/>
        </p:nvSpPr>
        <p:spPr>
          <a:xfrm>
            <a:off x="4297901" y="5014451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Signo más 10">
            <a:extLst>
              <a:ext uri="{FF2B5EF4-FFF2-40B4-BE49-F238E27FC236}">
                <a16:creationId xmlns:a16="http://schemas.microsoft.com/office/drawing/2014/main" xmlns="" id="{75819395-472E-4BB8-B492-8AA397904F0D}"/>
              </a:ext>
            </a:extLst>
          </p:cNvPr>
          <p:cNvSpPr/>
          <p:nvPr/>
        </p:nvSpPr>
        <p:spPr>
          <a:xfrm>
            <a:off x="5078313" y="3864077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Signo más 11">
            <a:extLst>
              <a:ext uri="{FF2B5EF4-FFF2-40B4-BE49-F238E27FC236}">
                <a16:creationId xmlns:a16="http://schemas.microsoft.com/office/drawing/2014/main" xmlns="" id="{3147B6EF-CFC8-4A7C-A8FB-EE7A6A3F7148}"/>
              </a:ext>
            </a:extLst>
          </p:cNvPr>
          <p:cNvSpPr/>
          <p:nvPr/>
        </p:nvSpPr>
        <p:spPr>
          <a:xfrm>
            <a:off x="5930007" y="5397910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Signo más 12">
            <a:extLst>
              <a:ext uri="{FF2B5EF4-FFF2-40B4-BE49-F238E27FC236}">
                <a16:creationId xmlns:a16="http://schemas.microsoft.com/office/drawing/2014/main" xmlns="" id="{A26DE726-6913-4475-B076-F6190F7C8A51}"/>
              </a:ext>
            </a:extLst>
          </p:cNvPr>
          <p:cNvSpPr/>
          <p:nvPr/>
        </p:nvSpPr>
        <p:spPr>
          <a:xfrm>
            <a:off x="6775581" y="3264309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Signo más 13">
            <a:extLst>
              <a:ext uri="{FF2B5EF4-FFF2-40B4-BE49-F238E27FC236}">
                <a16:creationId xmlns:a16="http://schemas.microsoft.com/office/drawing/2014/main" xmlns="" id="{620919A0-5142-488A-A746-B78121F48AC0}"/>
              </a:ext>
            </a:extLst>
          </p:cNvPr>
          <p:cNvSpPr/>
          <p:nvPr/>
        </p:nvSpPr>
        <p:spPr>
          <a:xfrm>
            <a:off x="7591661" y="4739147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9E2471AD-D425-4FA8-9376-0CDA79F7BA91}"/>
              </a:ext>
            </a:extLst>
          </p:cNvPr>
          <p:cNvSpPr txBox="1"/>
          <p:nvPr/>
        </p:nvSpPr>
        <p:spPr>
          <a:xfrm>
            <a:off x="648929" y="501445"/>
            <a:ext cx="76839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TODOS SOMOS M</a:t>
            </a:r>
            <a:r>
              <a:rPr lang="es-CO" sz="4400" b="1" dirty="0"/>
              <a:t>ÁS!!</a:t>
            </a:r>
          </a:p>
        </p:txBody>
      </p:sp>
    </p:spTree>
    <p:extLst>
      <p:ext uri="{BB962C8B-B14F-4D97-AF65-F5344CB8AC3E}">
        <p14:creationId xmlns:p14="http://schemas.microsoft.com/office/powerpoint/2010/main" val="3079450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xmlns="" id="{64355712-FFD3-48BE-9105-BA9133D230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76"/>
          <a:stretch/>
        </p:blipFill>
        <p:spPr bwMode="auto">
          <a:xfrm>
            <a:off x="0" y="1932039"/>
            <a:ext cx="9166074" cy="492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igno más 1">
            <a:extLst>
              <a:ext uri="{FF2B5EF4-FFF2-40B4-BE49-F238E27FC236}">
                <a16:creationId xmlns:a16="http://schemas.microsoft.com/office/drawing/2014/main" xmlns="" id="{22C87CBB-85D9-4561-91AC-9686B9E19C21}"/>
              </a:ext>
            </a:extLst>
          </p:cNvPr>
          <p:cNvSpPr/>
          <p:nvPr/>
        </p:nvSpPr>
        <p:spPr>
          <a:xfrm>
            <a:off x="1047136" y="5397910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Signo más 6">
            <a:extLst>
              <a:ext uri="{FF2B5EF4-FFF2-40B4-BE49-F238E27FC236}">
                <a16:creationId xmlns:a16="http://schemas.microsoft.com/office/drawing/2014/main" xmlns="" id="{9C371719-0111-4424-B91F-E5DA3D52DEF1}"/>
              </a:ext>
            </a:extLst>
          </p:cNvPr>
          <p:cNvSpPr/>
          <p:nvPr/>
        </p:nvSpPr>
        <p:spPr>
          <a:xfrm>
            <a:off x="1863214" y="4129548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Signo más 7">
            <a:extLst>
              <a:ext uri="{FF2B5EF4-FFF2-40B4-BE49-F238E27FC236}">
                <a16:creationId xmlns:a16="http://schemas.microsoft.com/office/drawing/2014/main" xmlns="" id="{AE63895B-C879-415E-9611-B80856B48A5C}"/>
              </a:ext>
            </a:extLst>
          </p:cNvPr>
          <p:cNvSpPr/>
          <p:nvPr/>
        </p:nvSpPr>
        <p:spPr>
          <a:xfrm>
            <a:off x="2694039" y="4748980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Signo más 8">
            <a:extLst>
              <a:ext uri="{FF2B5EF4-FFF2-40B4-BE49-F238E27FC236}">
                <a16:creationId xmlns:a16="http://schemas.microsoft.com/office/drawing/2014/main" xmlns="" id="{B20BA7CF-D056-4938-AD1F-32CF4C346922}"/>
              </a:ext>
            </a:extLst>
          </p:cNvPr>
          <p:cNvSpPr/>
          <p:nvPr/>
        </p:nvSpPr>
        <p:spPr>
          <a:xfrm>
            <a:off x="3510116" y="3456038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Signo más 9">
            <a:extLst>
              <a:ext uri="{FF2B5EF4-FFF2-40B4-BE49-F238E27FC236}">
                <a16:creationId xmlns:a16="http://schemas.microsoft.com/office/drawing/2014/main" xmlns="" id="{EA3B3CEE-2DFE-4AD4-9B36-73A99AFFD443}"/>
              </a:ext>
            </a:extLst>
          </p:cNvPr>
          <p:cNvSpPr/>
          <p:nvPr/>
        </p:nvSpPr>
        <p:spPr>
          <a:xfrm>
            <a:off x="4297901" y="5014451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Signo más 10">
            <a:extLst>
              <a:ext uri="{FF2B5EF4-FFF2-40B4-BE49-F238E27FC236}">
                <a16:creationId xmlns:a16="http://schemas.microsoft.com/office/drawing/2014/main" xmlns="" id="{75819395-472E-4BB8-B492-8AA397904F0D}"/>
              </a:ext>
            </a:extLst>
          </p:cNvPr>
          <p:cNvSpPr/>
          <p:nvPr/>
        </p:nvSpPr>
        <p:spPr>
          <a:xfrm>
            <a:off x="5078313" y="3864077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Signo más 11">
            <a:extLst>
              <a:ext uri="{FF2B5EF4-FFF2-40B4-BE49-F238E27FC236}">
                <a16:creationId xmlns:a16="http://schemas.microsoft.com/office/drawing/2014/main" xmlns="" id="{3147B6EF-CFC8-4A7C-A8FB-EE7A6A3F7148}"/>
              </a:ext>
            </a:extLst>
          </p:cNvPr>
          <p:cNvSpPr/>
          <p:nvPr/>
        </p:nvSpPr>
        <p:spPr>
          <a:xfrm>
            <a:off x="5930007" y="5397910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Signo más 12">
            <a:extLst>
              <a:ext uri="{FF2B5EF4-FFF2-40B4-BE49-F238E27FC236}">
                <a16:creationId xmlns:a16="http://schemas.microsoft.com/office/drawing/2014/main" xmlns="" id="{A26DE726-6913-4475-B076-F6190F7C8A51}"/>
              </a:ext>
            </a:extLst>
          </p:cNvPr>
          <p:cNvSpPr/>
          <p:nvPr/>
        </p:nvSpPr>
        <p:spPr>
          <a:xfrm>
            <a:off x="6775581" y="3264309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Signo más 13">
            <a:extLst>
              <a:ext uri="{FF2B5EF4-FFF2-40B4-BE49-F238E27FC236}">
                <a16:creationId xmlns:a16="http://schemas.microsoft.com/office/drawing/2014/main" xmlns="" id="{620919A0-5142-488A-A746-B78121F48AC0}"/>
              </a:ext>
            </a:extLst>
          </p:cNvPr>
          <p:cNvSpPr/>
          <p:nvPr/>
        </p:nvSpPr>
        <p:spPr>
          <a:xfrm>
            <a:off x="7591661" y="4739147"/>
            <a:ext cx="501445" cy="530942"/>
          </a:xfrm>
          <a:prstGeom prst="mathPlus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9E2471AD-D425-4FA8-9376-0CDA79F7BA91}"/>
              </a:ext>
            </a:extLst>
          </p:cNvPr>
          <p:cNvSpPr txBox="1"/>
          <p:nvPr/>
        </p:nvSpPr>
        <p:spPr>
          <a:xfrm>
            <a:off x="648929" y="501445"/>
            <a:ext cx="76839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TODOS SOMOS M</a:t>
            </a:r>
            <a:r>
              <a:rPr lang="es-CO" sz="4400" b="1" dirty="0"/>
              <a:t>ÁS!!</a:t>
            </a:r>
          </a:p>
        </p:txBody>
      </p:sp>
    </p:spTree>
    <p:extLst>
      <p:ext uri="{BB962C8B-B14F-4D97-AF65-F5344CB8AC3E}">
        <p14:creationId xmlns:p14="http://schemas.microsoft.com/office/powerpoint/2010/main" val="3883041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CC80E8E5-620D-4742-9BEB-8EEDB7491B27}"/>
              </a:ext>
            </a:extLst>
          </p:cNvPr>
          <p:cNvSpPr txBox="1"/>
          <p:nvPr/>
        </p:nvSpPr>
        <p:spPr>
          <a:xfrm>
            <a:off x="516194" y="2521974"/>
            <a:ext cx="77871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/>
              <a:t>GRACIAS POR SU ATENCIÓN</a:t>
            </a:r>
          </a:p>
          <a:p>
            <a:endParaRPr lang="es-CO" sz="3200" b="1" dirty="0"/>
          </a:p>
          <a:p>
            <a:endParaRPr lang="es-CO" sz="3200" b="1" dirty="0"/>
          </a:p>
          <a:p>
            <a:endParaRPr lang="es-CO" sz="3200" b="1" dirty="0"/>
          </a:p>
          <a:p>
            <a:pPr algn="r"/>
            <a:r>
              <a:rPr lang="es-CO" sz="3200" b="1" dirty="0"/>
              <a:t>Diana María Bernal Falla</a:t>
            </a:r>
          </a:p>
          <a:p>
            <a:pPr algn="r"/>
            <a:r>
              <a:rPr lang="es-CO" sz="3200" b="1" dirty="0">
                <a:hlinkClick r:id="rId2"/>
              </a:rPr>
              <a:t>dianabernalf@gmail.com</a:t>
            </a:r>
            <a:endParaRPr lang="es-CO" sz="3200" b="1" dirty="0"/>
          </a:p>
          <a:p>
            <a:pPr algn="r"/>
            <a:r>
              <a:rPr lang="es-CO" sz="3200" b="1" dirty="0"/>
              <a:t>Cel 3164733931</a:t>
            </a:r>
          </a:p>
        </p:txBody>
      </p:sp>
    </p:spTree>
    <p:extLst>
      <p:ext uri="{BB962C8B-B14F-4D97-AF65-F5344CB8AC3E}">
        <p14:creationId xmlns:p14="http://schemas.microsoft.com/office/powerpoint/2010/main" val="275904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EE6B01CC-AC12-4050-BB38-6C246FE3E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9437" y="1805722"/>
            <a:ext cx="4126844" cy="1254876"/>
          </a:xfrm>
          <a:noFill/>
        </p:spPr>
        <p:txBody>
          <a:bodyPr anchor="b"/>
          <a:lstStyle/>
          <a:p>
            <a:pPr eaLnBrk="1" hangingPunct="1"/>
            <a:r>
              <a:rPr lang="es-ES_tradnl" altLang="es-CO" sz="3600" b="1" dirty="0"/>
              <a:t>Lo que nos une: la CALIDAD como …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1DB9881E-CD4A-4230-96BD-C91DC3A6C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02417" y="1788801"/>
            <a:ext cx="3890764" cy="1487533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altLang="es-CO" sz="2400" dirty="0"/>
              <a:t>...Grado de excelencia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altLang="es-CO" sz="2400" dirty="0"/>
              <a:t>…Gestión que cumple expectativas y necesidades de los usuarios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xmlns="" id="{A6C82C6B-79C0-4908-9DB8-15E803A1D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4043363"/>
            <a:ext cx="8382000" cy="1041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s-ES_tradnl" altLang="es-CO" sz="2400" dirty="0">
                <a:latin typeface="Verdana" panose="020B0604030504040204" pitchFamily="34" charset="0"/>
              </a:rPr>
              <a:t>..Hacer las cosas bien, sin errores, en el tiempo previsto, garantizando la satisfacción de los usuarios, dentro de un proceso de mejoramiento continuo</a:t>
            </a:r>
          </a:p>
        </p:txBody>
      </p:sp>
    </p:spTree>
    <p:extLst>
      <p:ext uri="{BB962C8B-B14F-4D97-AF65-F5344CB8AC3E}">
        <p14:creationId xmlns:p14="http://schemas.microsoft.com/office/powerpoint/2010/main" val="2387275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3" name="Rectangle 3">
            <a:extLst>
              <a:ext uri="{FF2B5EF4-FFF2-40B4-BE49-F238E27FC236}">
                <a16:creationId xmlns:a16="http://schemas.microsoft.com/office/drawing/2014/main" xmlns="" id="{CD52391F-1E75-4D29-A8DA-FFC8BBE16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32656"/>
            <a:ext cx="5294362" cy="8316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s-ES_trad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NUESTRO COMPROMISO CON LA CALIDAD NOS PERMITE: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xmlns="" id="{909FD110-4B9F-4A72-9ADE-EFA4EB6CD605}"/>
              </a:ext>
            </a:extLst>
          </p:cNvPr>
          <p:cNvGraphicFramePr/>
          <p:nvPr>
            <p:extLst/>
          </p:nvPr>
        </p:nvGraphicFramePr>
        <p:xfrm>
          <a:off x="1043608" y="1397000"/>
          <a:ext cx="720080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27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DE632336-06B0-48EB-8DFD-D54C290DC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404664"/>
            <a:ext cx="6938714" cy="1143000"/>
          </a:xfrm>
        </p:spPr>
        <p:txBody>
          <a:bodyPr/>
          <a:lstStyle/>
          <a:p>
            <a:pPr algn="l" eaLnBrk="1" hangingPunct="1"/>
            <a:r>
              <a:rPr lang="es-ES_tradnl" altLang="es-CO" sz="2800" b="1" dirty="0"/>
              <a:t>Los fundamentos: la Filosofía </a:t>
            </a:r>
            <a:r>
              <a:rPr lang="es-ES_tradnl" altLang="es-CO" sz="2800" b="1" dirty="0" err="1"/>
              <a:t>Kaizen</a:t>
            </a:r>
            <a:endParaRPr lang="es-ES" altLang="es-CO" sz="2800" b="1" dirty="0"/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xmlns="" id="{FDCD6C5F-B100-4FFD-941B-6884981F3951}"/>
              </a:ext>
            </a:extLst>
          </p:cNvPr>
          <p:cNvGraphicFramePr/>
          <p:nvPr>
            <p:extLst/>
          </p:nvPr>
        </p:nvGraphicFramePr>
        <p:xfrm>
          <a:off x="395536" y="1547664"/>
          <a:ext cx="8424936" cy="2047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xmlns="" id="{E9429DA3-4965-4B13-9191-B31AFA7BD7F7}"/>
              </a:ext>
            </a:extLst>
          </p:cNvPr>
          <p:cNvGraphicFramePr/>
          <p:nvPr>
            <p:extLst/>
          </p:nvPr>
        </p:nvGraphicFramePr>
        <p:xfrm>
          <a:off x="218658" y="3802336"/>
          <a:ext cx="874583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3657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9DAC75A2-D4AD-4D58-9327-A3CA6A7D3C66}"/>
              </a:ext>
            </a:extLst>
          </p:cNvPr>
          <p:cNvSpPr txBox="1"/>
          <p:nvPr/>
        </p:nvSpPr>
        <p:spPr>
          <a:xfrm>
            <a:off x="680391" y="1986419"/>
            <a:ext cx="80359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400" dirty="0"/>
              <a:t>Dos dilemas: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400" dirty="0"/>
              <a:t>Alta tecnología vs. Productividad que decepciona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400" dirty="0"/>
              <a:t>Activos programa de bienestar vs. poco compromiso, </a:t>
            </a:r>
            <a:r>
              <a:rPr lang="es-CO" sz="2400" dirty="0" err="1"/>
              <a:t>th</a:t>
            </a:r>
            <a:r>
              <a:rPr lang="es-CO" sz="2400" dirty="0"/>
              <a:t> activamente desconectado, actuando incluso en contra de la misma organización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400" dirty="0"/>
              <a:t>Raíz común: “</a:t>
            </a:r>
            <a:r>
              <a:rPr lang="es-CO" sz="2400" dirty="0">
                <a:solidFill>
                  <a:srgbClr val="C00000"/>
                </a:solidFill>
              </a:rPr>
              <a:t>duro</a:t>
            </a:r>
            <a:r>
              <a:rPr lang="es-CO" sz="2400" dirty="0"/>
              <a:t>”: estructura, procesos, KPI, sistemas vs. lo “</a:t>
            </a:r>
            <a:r>
              <a:rPr lang="es-CO" sz="2400" dirty="0">
                <a:solidFill>
                  <a:srgbClr val="C00000"/>
                </a:solidFill>
              </a:rPr>
              <a:t>suave</a:t>
            </a:r>
            <a:r>
              <a:rPr lang="es-CO" sz="2400" dirty="0"/>
              <a:t>”: sentimientos, relaciones interpersonales, el trato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859057CF-49B4-4E7C-A8AC-94045736A5F4}"/>
              </a:ext>
            </a:extLst>
          </p:cNvPr>
          <p:cNvSpPr/>
          <p:nvPr/>
        </p:nvSpPr>
        <p:spPr>
          <a:xfrm>
            <a:off x="6163305" y="6118603"/>
            <a:ext cx="2796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YVES MORIEUX, BCG, 2014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CEA1CAF-D488-4D8B-A2B1-FCA72C8F94B7}"/>
              </a:ext>
            </a:extLst>
          </p:cNvPr>
          <p:cNvSpPr txBox="1"/>
          <p:nvPr/>
        </p:nvSpPr>
        <p:spPr>
          <a:xfrm>
            <a:off x="259100" y="294693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/>
              <a:t>Un reto</a:t>
            </a:r>
          </a:p>
          <a:p>
            <a:pPr algn="ctr"/>
            <a:r>
              <a:rPr lang="es-CO" sz="4000" b="1" dirty="0"/>
              <a:t>El enfoque de simplicidad inteligente</a:t>
            </a:r>
          </a:p>
        </p:txBody>
      </p:sp>
    </p:spTree>
    <p:extLst>
      <p:ext uri="{BB962C8B-B14F-4D97-AF65-F5344CB8AC3E}">
        <p14:creationId xmlns:p14="http://schemas.microsoft.com/office/powerpoint/2010/main" val="38291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9DAC75A2-D4AD-4D58-9327-A3CA6A7D3C66}"/>
              </a:ext>
            </a:extLst>
          </p:cNvPr>
          <p:cNvSpPr txBox="1"/>
          <p:nvPr/>
        </p:nvSpPr>
        <p:spPr>
          <a:xfrm>
            <a:off x="259100" y="1779942"/>
            <a:ext cx="53074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200" dirty="0"/>
              <a:t>Ante un nuevo requerimiento, lo usual es crear una nueva función, un nuevo parámetro, con nuevo manual, con nuevos indicadores, con nuevos planes y nuevos procesos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200" dirty="0"/>
              <a:t>Conexiones e interacciones para la cooperación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200" dirty="0"/>
              <a:t>¿Quién paga esto? No lo paga el cliente y el accionista MENOS….lo paga el  empleado: genera desgaste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O" sz="2200" dirty="0"/>
              <a:t>Invertir en tratar de hacer que la gente se lleve bien? también es una pérdida porque intercambios son forzados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CEA1CAF-D488-4D8B-A2B1-FCA72C8F94B7}"/>
              </a:ext>
            </a:extLst>
          </p:cNvPr>
          <p:cNvSpPr txBox="1"/>
          <p:nvPr/>
        </p:nvSpPr>
        <p:spPr>
          <a:xfrm>
            <a:off x="259100" y="294693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/>
              <a:t>Un reto</a:t>
            </a:r>
          </a:p>
          <a:p>
            <a:pPr algn="ctr"/>
            <a:r>
              <a:rPr lang="es-CO" sz="4000" b="1" dirty="0"/>
              <a:t>El enfoque de simplicidad inteligente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61063655-B850-4089-A1DF-EDFA99B1DF12}"/>
              </a:ext>
            </a:extLst>
          </p:cNvPr>
          <p:cNvSpPr/>
          <p:nvPr/>
        </p:nvSpPr>
        <p:spPr>
          <a:xfrm>
            <a:off x="6308864" y="1779942"/>
            <a:ext cx="300867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400" b="1" dirty="0">
                <a:solidFill>
                  <a:srgbClr val="FF0000"/>
                </a:solidFill>
              </a:rPr>
              <a:t>Complejidad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400" b="1" dirty="0">
                <a:solidFill>
                  <a:srgbClr val="FF0000"/>
                </a:solidFill>
              </a:rPr>
              <a:t>Creo impacto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O" sz="2400" b="1" dirty="0">
                <a:solidFill>
                  <a:srgbClr val="FF0000"/>
                </a:solidFill>
              </a:rPr>
              <a:t>Beneficio /costo nulo</a:t>
            </a:r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xmlns="" id="{33331D8D-5801-47D0-AFE4-4259399C2CA2}"/>
              </a:ext>
            </a:extLst>
          </p:cNvPr>
          <p:cNvSpPr/>
          <p:nvPr/>
        </p:nvSpPr>
        <p:spPr>
          <a:xfrm>
            <a:off x="5672238" y="2283874"/>
            <a:ext cx="530942" cy="50144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C4CCF6D8-35DC-4286-99FD-9CC7C0AA68BC}"/>
              </a:ext>
            </a:extLst>
          </p:cNvPr>
          <p:cNvSpPr/>
          <p:nvPr/>
        </p:nvSpPr>
        <p:spPr>
          <a:xfrm>
            <a:off x="6328744" y="3288047"/>
            <a:ext cx="2412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b="1" dirty="0">
                <a:solidFill>
                  <a:srgbClr val="00B050"/>
                </a:solidFill>
              </a:rPr>
              <a:t>Adaptabilidad e inteligencia</a:t>
            </a:r>
          </a:p>
          <a:p>
            <a:r>
              <a:rPr lang="es-CO" sz="2400" b="1" dirty="0">
                <a:solidFill>
                  <a:srgbClr val="00B050"/>
                </a:solidFill>
              </a:rPr>
              <a:t>Menos recursos</a:t>
            </a:r>
          </a:p>
        </p:txBody>
      </p: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xmlns="" id="{3BDC9147-9B58-4F03-BFFA-B51D92F7A6B0}"/>
              </a:ext>
            </a:extLst>
          </p:cNvPr>
          <p:cNvSpPr/>
          <p:nvPr/>
        </p:nvSpPr>
        <p:spPr>
          <a:xfrm>
            <a:off x="5672238" y="3737412"/>
            <a:ext cx="530942" cy="50144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25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xmlns="" id="{CA1C11E7-8F88-4A45-8E7C-1C9751644C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5613183"/>
              </p:ext>
            </p:extLst>
          </p:nvPr>
        </p:nvGraphicFramePr>
        <p:xfrm>
          <a:off x="-1091381" y="892879"/>
          <a:ext cx="6991229" cy="6083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xmlns="" id="{8D617225-E66D-4F0F-B5E4-2203292623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7542999"/>
              </p:ext>
            </p:extLst>
          </p:nvPr>
        </p:nvGraphicFramePr>
        <p:xfrm>
          <a:off x="3863584" y="353961"/>
          <a:ext cx="6991229" cy="6083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2772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xmlns="" id="{AD187BA4-CFD8-411E-AA6E-9261A0694A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0306731"/>
              </p:ext>
            </p:extLst>
          </p:nvPr>
        </p:nvGraphicFramePr>
        <p:xfrm>
          <a:off x="179512" y="-99392"/>
          <a:ext cx="8784976" cy="6736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5311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xmlns="" id="{9423DAC8-015D-4601-9B2B-D78166095C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4506693"/>
              </p:ext>
            </p:extLst>
          </p:nvPr>
        </p:nvGraphicFramePr>
        <p:xfrm>
          <a:off x="197970" y="0"/>
          <a:ext cx="8784976" cy="636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636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5518</TotalTime>
  <Words>454</Words>
  <Application>Microsoft Office PowerPoint</Application>
  <PresentationFormat>Presentación en pantalla (4:3)</PresentationFormat>
  <Paragraphs>65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Wingdings</vt:lpstr>
      <vt:lpstr>Tema de Office</vt:lpstr>
      <vt:lpstr>Presentación de PowerPoint</vt:lpstr>
      <vt:lpstr>Lo que nos une: la CALIDAD como …</vt:lpstr>
      <vt:lpstr>Presentación de PowerPoint</vt:lpstr>
      <vt:lpstr>Los fundamentos: la Filosofía Kaizen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area diseno</dc:creator>
  <cp:lastModifiedBy>Angela Maria Arango Giraldo</cp:lastModifiedBy>
  <cp:revision>140</cp:revision>
  <dcterms:created xsi:type="dcterms:W3CDTF">2015-01-21T23:21:08Z</dcterms:created>
  <dcterms:modified xsi:type="dcterms:W3CDTF">2017-12-19T15:24:33Z</dcterms:modified>
</cp:coreProperties>
</file>