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5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487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29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581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42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7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8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8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9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5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2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4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8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4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5B422-B2C8-4570-BBCA-9757893071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E55946-FB16-4A56-8BF9-98A7FD133B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7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808514" y="452670"/>
            <a:ext cx="4728755" cy="1046989"/>
          </a:xfrm>
        </p:spPr>
        <p:txBody>
          <a:bodyPr>
            <a:no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INFORME ZONA ATLANTICA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35360" y="1892829"/>
            <a:ext cx="11260832" cy="5102027"/>
          </a:xfrm>
        </p:spPr>
        <p:txBody>
          <a:bodyPr>
            <a:normAutofit/>
          </a:bodyPr>
          <a:lstStyle/>
          <a:p>
            <a:r>
              <a:rPr lang="es-CO" sz="2667" dirty="0"/>
              <a:t>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42" y="2129162"/>
            <a:ext cx="2306975" cy="141967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503" y="2138419"/>
            <a:ext cx="2435540" cy="120940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341" y="2138420"/>
            <a:ext cx="2995140" cy="106859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98" y="3937831"/>
            <a:ext cx="2369861" cy="84659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238" y="3483961"/>
            <a:ext cx="2804927" cy="130046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21" y="5473650"/>
            <a:ext cx="3165881" cy="93168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279" y="5127804"/>
            <a:ext cx="1605755" cy="160575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812" y="5473649"/>
            <a:ext cx="1579065" cy="993723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2" r="7528" b="7258"/>
          <a:stretch/>
        </p:blipFill>
        <p:spPr bwMode="auto">
          <a:xfrm>
            <a:off x="6786165" y="3937831"/>
            <a:ext cx="2278695" cy="9944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623" y="5595603"/>
            <a:ext cx="1768975" cy="77751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576" y="3542781"/>
            <a:ext cx="2070021" cy="113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452670"/>
            <a:ext cx="8621486" cy="1046989"/>
          </a:xfrm>
        </p:spPr>
        <p:txBody>
          <a:bodyPr>
            <a:normAutofit/>
          </a:bodyPr>
          <a:lstStyle/>
          <a:p>
            <a:pPr algn="ctr"/>
            <a:r>
              <a:rPr lang="es-CO" sz="2667" b="1" dirty="0">
                <a:latin typeface="Arial" panose="020B0604020202020204" pitchFamily="34" charset="0"/>
                <a:cs typeface="Arial" panose="020B0604020202020204" pitchFamily="34" charset="0"/>
              </a:rPr>
              <a:t>OBSERVACIONES NUEVA CIRCULAR 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23392" y="1796819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Definiciones</a:t>
            </a:r>
          </a:p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Sugerencias: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Manifestación de una idea o propuesta de una persona para mejorar un determinado servicio o para crear nuevos servicios dentro del portafolio.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Se deben identificar las causas y generar acciones articuladas entre las dependencias de la Corporación, para disminuir su incidencia en un corto, mediano y largo plazo.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Característica de las repuestas</a:t>
            </a:r>
          </a:p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Debe ser precisa e idónea.</a:t>
            </a: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Es decir, el documento debe ser recibido, revisado, analizado y realizado por personal idóneo con el tema solicitado por el usuario y dar una respuesta exacta y rigurosidad.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3637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/>
              <a:t>MEDIDAS DE ACCESIBILIDAD E INCLUSIÓN PARA PERSONAS CON DISCAPACIDAD</a:t>
            </a:r>
            <a:r>
              <a:rPr lang="es-CO" dirty="0"/>
              <a:t/>
            </a:r>
            <a:br>
              <a:rPr lang="es-CO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Se deben impartir capacitación al personal que recibe y atiende a los usuarios con discapacidad, desde el vigilante o Informadores hasta servicio general.</a:t>
            </a: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TIPOS DE DICAPACIDAD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Discapacidad sensorial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Hace referencia a aquellas personas afectadas por ciertas alteraciones de algún sentido (oído, vista o ambas).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discapacidad sensorial auditiva se refiere a las personas que presentan de forma permanente alteraciones en las funciones auditivas como localización, tono, volumen y calidad de los sonidos. En esta categoría se pueden encontrar personas sordas sin posibilidad de percibir sonido alguno.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discapacidad visual moderada y la discapacidad visual grave se reagrupan comúnmente bajo el término “bala visión”; la baja visión y la ceguera representan conjuntamente el total de caos de discapacidad visual.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discapacidad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multisensorial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es resultado de la combinación de dos o á deficiencias sensoriales (visual y auditiva).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05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b="1" dirty="0"/>
              <a:t>MEDIDAS DE ACCESIBILIDAD E INCLUSIÓN PARA PERSONAS CON DISCAPACIDAD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Discapacidad física motora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refiere a las personas que tiene una limitación del movimiento, ausencia o parálisis de una, dos, tres extremidades, puede manifestarse como: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Paraplejia: parálisis de las piernas.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Cuadriplejia: parálisis de las cuatro extremidades o amputación.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talla baja es una condición física cuya característica de estatura están por debajo de los estándares que corresponde para la edad.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1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1966" y="609600"/>
            <a:ext cx="8242036" cy="1010194"/>
          </a:xfrm>
        </p:spPr>
        <p:txBody>
          <a:bodyPr>
            <a:normAutofit/>
          </a:bodyPr>
          <a:lstStyle/>
          <a:p>
            <a:r>
              <a:rPr lang="es-CO" sz="2800" b="1" dirty="0">
                <a:latin typeface="Myriad Pro" pitchFamily="34" charset="0"/>
              </a:rPr>
              <a:t>MEDIDAS DE ACCESIBILIDAD E INCLUSION PARA PERSONAS CON DISCAPACIDAD</a:t>
            </a:r>
            <a:endParaRPr lang="en-U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Discapacidad cognitiva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la disminución en las habilidades cognitivas e intelectuales de un individuo, entre las más conocida están el síndrome  Down, síndrome de Asperger o Autismo entre otras.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Discapacidad mental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refiere a personas que presentan una alteración bioquímica que afecta su forma de pensar, sus sentimientos, su humor, su habilidad de relacionarse con otros, por ejemplo, personas con esquizofrenia o con trastornos bipolar.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18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MEDIDAS PARA LA ATENCIÓN DIFERENCIAL COMUNIDAD </a:t>
            </a:r>
            <a:r>
              <a:rPr lang="es-CO" sz="3200" b="1" dirty="0">
                <a:latin typeface="Arial" panose="020B0604020202020204" pitchFamily="34" charset="0"/>
                <a:cs typeface="Arial" panose="020B0604020202020204" pitchFamily="34" charset="0"/>
              </a:rPr>
              <a:t>LGTBI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777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El enfoque diferencial reconoce que las personas y colectivos además de ser titulares de derechos tienen particularidades, necesidades específicas que requieren respuestas diferenciales por parte de las instituciones, el Estado y la sociedad en general para alcanzar mejores niveles de bienestar.  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diferencia como punto de partida permite comprender la realidad social y realizar acciones que contribuyan a eliminar todas las formas de discriminación y segregación social, orientando su implementación por medio de acciones, planes o programas de política pública, a la garantía de los derechos de la población en oposición a aquella que pretende homogeneizar en función de un modelo de desarrollo imperante y uniforme. 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Para tener en cuenta: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identidad de género no es lo mismo que la orientación sexual.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El significado de las letras LGBTI: Lesbianas, 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Gays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Transgénero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Bisexuales e Intersexuales.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identidad de género y la orientación sexual son aspectos que define cada persona, en ejercicio de su derecho de 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autodeterminarse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y del libre albedrío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Tener claro que la orientación sexual y/o identidad de género no son motivos para prestar un trato distinto a una persona</a:t>
            </a:r>
          </a:p>
          <a:p>
            <a:pPr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el marco legal y jurisprudencial existente para restablecer y garantizar los derechos de las personas LGBTI</a:t>
            </a:r>
          </a:p>
          <a:p>
            <a:pPr algn="just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19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650</Words>
  <Application>Microsoft Office PowerPoint</Application>
  <PresentationFormat>Panorámica</PresentationFormat>
  <Paragraphs>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Myriad Pro</vt:lpstr>
      <vt:lpstr>Trebuchet MS</vt:lpstr>
      <vt:lpstr>Wingdings 3</vt:lpstr>
      <vt:lpstr>Faceta</vt:lpstr>
      <vt:lpstr>INFORME ZONA ATLANTICA</vt:lpstr>
      <vt:lpstr>OBSERVACIONES NUEVA CIRCULAR </vt:lpstr>
      <vt:lpstr>MEDIDAS DE ACCESIBILIDAD E INCLUSIÓN PARA PERSONAS CON DISCAPACIDAD </vt:lpstr>
      <vt:lpstr>MEDIDAS DE ACCESIBILIDAD E INCLUSIÓN PARA PERSONAS CON DISCAPACIDAD</vt:lpstr>
      <vt:lpstr>MEDIDAS DE ACCESIBILIDAD E INCLUSION PARA PERSONAS CON DISCAPACIDAD</vt:lpstr>
      <vt:lpstr>MEDIDAS PARA LA ATENCIÓN DIFERENCIAL COMUNIDAD LGTBI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ZONA ATLANTICA</dc:title>
  <dc:creator>Comfasucre</dc:creator>
  <cp:lastModifiedBy>Luz Martha Rojas Moscoso</cp:lastModifiedBy>
  <cp:revision>4</cp:revision>
  <dcterms:created xsi:type="dcterms:W3CDTF">2021-02-04T13:04:28Z</dcterms:created>
  <dcterms:modified xsi:type="dcterms:W3CDTF">2021-02-15T15:42:37Z</dcterms:modified>
</cp:coreProperties>
</file>